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0DB"/>
          </a:solidFill>
        </a:fill>
      </a:tcStyle>
    </a:wholeTbl>
    <a:band2H>
      <a:tcTxStyle b="def" i="def"/>
      <a:tcStyle>
        <a:tcBdr/>
        <a:fill>
          <a:solidFill>
            <a:srgbClr val="E7E9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E8"/>
          </a:solidFill>
        </a:fill>
      </a:tcStyle>
    </a:wholeTbl>
    <a:band2H>
      <a:tcTxStyle b="def" i="def"/>
      <a:tcStyle>
        <a:tcBdr/>
        <a:fill>
          <a:solidFill>
            <a:srgbClr val="FBE7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16" name="Shape 416"/>
          <p:cNvSpPr/>
          <p:nvPr>
            <p:ph type="sldImg"/>
          </p:nvPr>
        </p:nvSpPr>
        <p:spPr>
          <a:xfrm>
            <a:off x="1143000" y="685800"/>
            <a:ext cx="4572000" cy="3429000"/>
          </a:xfrm>
          <a:prstGeom prst="rect">
            <a:avLst/>
          </a:prstGeom>
        </p:spPr>
        <p:txBody>
          <a:bodyPr/>
          <a:lstStyle/>
          <a:p>
            <a:pPr/>
          </a:p>
        </p:txBody>
      </p:sp>
      <p:sp>
        <p:nvSpPr>
          <p:cNvPr id="417" name="Shape 4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grpSp>
        <p:nvGrpSpPr>
          <p:cNvPr id="51" name="Google Shape;10;p47"/>
          <p:cNvGrpSpPr/>
          <p:nvPr/>
        </p:nvGrpSpPr>
        <p:grpSpPr>
          <a:xfrm>
            <a:off x="1" y="228600"/>
            <a:ext cx="2851517" cy="6638629"/>
            <a:chOff x="0" y="0"/>
            <a:chExt cx="2851516" cy="6638628"/>
          </a:xfrm>
        </p:grpSpPr>
        <p:sp>
          <p:nvSpPr>
            <p:cNvPr id="39" name="Google Shape;11;p47"/>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0" name="Google Shape;12;p47"/>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1" name="Google Shape;13;p47"/>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2" name="Google Shape;14;p47"/>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3" name="Google Shape;15;p47"/>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4" name="Google Shape;16;p47"/>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5" name="Google Shape;17;p4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6" name="Google Shape;18;p47"/>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7" name="Google Shape;19;p47"/>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8" name="Google Shape;20;p47"/>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9" name="Google Shape;21;p47"/>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50" name="Google Shape;22;p47"/>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grpSp>
      <p:grpSp>
        <p:nvGrpSpPr>
          <p:cNvPr id="64" name="Google Shape;23;p47"/>
          <p:cNvGrpSpPr/>
          <p:nvPr/>
        </p:nvGrpSpPr>
        <p:grpSpPr>
          <a:xfrm>
            <a:off x="27221" y="156"/>
            <a:ext cx="2356675" cy="6853097"/>
            <a:chOff x="0" y="0"/>
            <a:chExt cx="2356673" cy="6853095"/>
          </a:xfrm>
        </p:grpSpPr>
        <p:sp>
          <p:nvSpPr>
            <p:cNvPr id="52" name="Google Shape;24;p47"/>
            <p:cNvSpPr/>
            <p:nvPr/>
          </p:nvSpPr>
          <p:spPr>
            <a:xfrm>
              <a:off x="0" y="-1"/>
              <a:ext cx="494327" cy="440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53" name="Google Shape;25;p47"/>
            <p:cNvSpPr/>
            <p:nvPr/>
          </p:nvSpPr>
          <p:spPr>
            <a:xfrm>
              <a:off x="523067" y="4316317"/>
              <a:ext cx="423436" cy="1580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54" name="Google Shape;26;p47"/>
            <p:cNvSpPr/>
            <p:nvPr/>
          </p:nvSpPr>
          <p:spPr>
            <a:xfrm>
              <a:off x="979074" y="5862525"/>
              <a:ext cx="431100"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55" name="Google Shape;27;p47"/>
            <p:cNvSpPr/>
            <p:nvPr/>
          </p:nvSpPr>
          <p:spPr>
            <a:xfrm>
              <a:off x="494326" y="4364217"/>
              <a:ext cx="551808"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56" name="Google Shape;28;p47"/>
            <p:cNvSpPr/>
            <p:nvPr/>
          </p:nvSpPr>
          <p:spPr>
            <a:xfrm>
              <a:off x="444311" y="1289045"/>
              <a:ext cx="170725" cy="3027273"/>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57" name="Google Shape;29;p47"/>
            <p:cNvSpPr/>
            <p:nvPr/>
          </p:nvSpPr>
          <p:spPr>
            <a:xfrm>
              <a:off x="1084453" y="6571443"/>
              <a:ext cx="134120"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58" name="Google Shape;30;p47"/>
            <p:cNvSpPr/>
            <p:nvPr/>
          </p:nvSpPr>
          <p:spPr>
            <a:xfrm>
              <a:off x="475166" y="4107474"/>
              <a:ext cx="82390" cy="511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59" name="Google Shape;31;p47"/>
            <p:cNvSpPr/>
            <p:nvPr/>
          </p:nvSpPr>
          <p:spPr>
            <a:xfrm>
              <a:off x="946501" y="3145644"/>
              <a:ext cx="1410173" cy="271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60" name="Google Shape;32;p47"/>
            <p:cNvSpPr/>
            <p:nvPr/>
          </p:nvSpPr>
          <p:spPr>
            <a:xfrm>
              <a:off x="1046133" y="6600183"/>
              <a:ext cx="120709" cy="252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61" name="Google Shape;33;p47"/>
            <p:cNvSpPr/>
            <p:nvPr/>
          </p:nvSpPr>
          <p:spPr>
            <a:xfrm>
              <a:off x="946501" y="5897013"/>
              <a:ext cx="137953" cy="674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62" name="Google Shape;34;p47"/>
            <p:cNvSpPr/>
            <p:nvPr/>
          </p:nvSpPr>
          <p:spPr>
            <a:xfrm>
              <a:off x="946501" y="5772473"/>
              <a:ext cx="38321"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63" name="Google Shape;35;p47"/>
            <p:cNvSpPr/>
            <p:nvPr/>
          </p:nvSpPr>
          <p:spPr>
            <a:xfrm>
              <a:off x="979074" y="6322364"/>
              <a:ext cx="210760"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0" tIns="0" rIns="0" bIns="0" numCol="1" anchor="ctr">
              <a:noAutofit/>
            </a:bodyPr>
            <a:lstStyle/>
            <a:p>
              <a:pPr/>
            </a:p>
          </p:txBody>
        </p:sp>
      </p:grpSp>
      <p:sp>
        <p:nvSpPr>
          <p:cNvPr id="65" name="Google Shape;36;p47"/>
          <p:cNvSpPr/>
          <p:nvPr/>
        </p:nvSpPr>
        <p:spPr>
          <a:xfrm>
            <a:off x="-1" y="0"/>
            <a:ext cx="182882" cy="6858000"/>
          </a:xfrm>
          <a:prstGeom prst="rect">
            <a:avLst/>
          </a:prstGeom>
          <a:solidFill>
            <a:srgbClr val="2E5369"/>
          </a:solidFill>
          <a:ln w="12700">
            <a:miter lim="400000"/>
          </a:ln>
        </p:spPr>
        <p:txBody>
          <a:bodyPr lIns="0" tIns="0" rIns="0" bIns="0" anchor="ctr"/>
          <a:lstStyle/>
          <a:p>
            <a:pPr/>
          </a:p>
        </p:txBody>
      </p:sp>
      <p:sp>
        <p:nvSpPr>
          <p:cNvPr id="66" name="Title Text"/>
          <p:cNvSpPr txBox="1"/>
          <p:nvPr>
            <p:ph type="title"/>
          </p:nvPr>
        </p:nvSpPr>
        <p:spPr>
          <a:xfrm>
            <a:off x="2589213" y="2514600"/>
            <a:ext cx="8915400" cy="2262782"/>
          </a:xfrm>
          <a:prstGeom prst="rect">
            <a:avLst/>
          </a:prstGeom>
        </p:spPr>
        <p:txBody>
          <a:bodyPr anchor="b"/>
          <a:lstStyle>
            <a:lvl1pPr>
              <a:defRPr sz="5400"/>
            </a:lvl1pPr>
          </a:lstStyle>
          <a:p>
            <a:pPr/>
            <a:r>
              <a:t>Title Text</a:t>
            </a:r>
          </a:p>
        </p:txBody>
      </p:sp>
      <p:sp>
        <p:nvSpPr>
          <p:cNvPr id="67" name="Body Level One…"/>
          <p:cNvSpPr txBox="1"/>
          <p:nvPr>
            <p:ph type="body" sz="quarter" idx="1"/>
          </p:nvPr>
        </p:nvSpPr>
        <p:spPr>
          <a:xfrm>
            <a:off x="2589213" y="4777378"/>
            <a:ext cx="8915400" cy="1126284"/>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68" name="Google Shape;47;p48"/>
          <p:cNvSpPr/>
          <p:nvPr/>
        </p:nvSpPr>
        <p:spPr>
          <a:xfrm>
            <a:off x="-1" y="4323810"/>
            <a:ext cx="1742308" cy="778590"/>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0" tIns="0" rIns="0" bIns="0" anchor="ctr"/>
          <a:lstStyle/>
          <a:p>
            <a:pPr/>
          </a:p>
        </p:txBody>
      </p:sp>
      <p:sp>
        <p:nvSpPr>
          <p:cNvPr id="69" name="Slide Number"/>
          <p:cNvSpPr txBox="1"/>
          <p:nvPr>
            <p:ph type="sldNum" sz="quarter" idx="2"/>
          </p:nvPr>
        </p:nvSpPr>
        <p:spPr>
          <a:xfrm>
            <a:off x="925945" y="4514002"/>
            <a:ext cx="385635" cy="396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aşlık ve Resim Yazısı">
    <p:spTree>
      <p:nvGrpSpPr>
        <p:cNvPr id="1" name=""/>
        <p:cNvGrpSpPr/>
        <p:nvPr/>
      </p:nvGrpSpPr>
      <p:grpSpPr>
        <a:xfrm>
          <a:off x="0" y="0"/>
          <a:ext cx="0" cy="0"/>
          <a:chOff x="0" y="0"/>
          <a:chExt cx="0" cy="0"/>
        </a:xfrm>
      </p:grpSpPr>
      <p:grpSp>
        <p:nvGrpSpPr>
          <p:cNvPr id="219" name="Google Shape;10;p47"/>
          <p:cNvGrpSpPr/>
          <p:nvPr/>
        </p:nvGrpSpPr>
        <p:grpSpPr>
          <a:xfrm>
            <a:off x="1" y="228600"/>
            <a:ext cx="2851517" cy="6638629"/>
            <a:chOff x="0" y="0"/>
            <a:chExt cx="2851516" cy="6638628"/>
          </a:xfrm>
        </p:grpSpPr>
        <p:sp>
          <p:nvSpPr>
            <p:cNvPr id="207" name="Google Shape;11;p47"/>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08" name="Google Shape;12;p47"/>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09" name="Google Shape;13;p47"/>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10" name="Google Shape;14;p47"/>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11" name="Google Shape;15;p47"/>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12" name="Google Shape;16;p47"/>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13" name="Google Shape;17;p4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14" name="Google Shape;18;p47"/>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15" name="Google Shape;19;p47"/>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16" name="Google Shape;20;p47"/>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17" name="Google Shape;21;p47"/>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18" name="Google Shape;22;p47"/>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grpSp>
      <p:grpSp>
        <p:nvGrpSpPr>
          <p:cNvPr id="232" name="Google Shape;23;p47"/>
          <p:cNvGrpSpPr/>
          <p:nvPr/>
        </p:nvGrpSpPr>
        <p:grpSpPr>
          <a:xfrm>
            <a:off x="27221" y="156"/>
            <a:ext cx="2356675" cy="6853097"/>
            <a:chOff x="0" y="0"/>
            <a:chExt cx="2356673" cy="6853095"/>
          </a:xfrm>
        </p:grpSpPr>
        <p:sp>
          <p:nvSpPr>
            <p:cNvPr id="220" name="Google Shape;24;p47"/>
            <p:cNvSpPr/>
            <p:nvPr/>
          </p:nvSpPr>
          <p:spPr>
            <a:xfrm>
              <a:off x="0" y="-1"/>
              <a:ext cx="494327" cy="440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1" name="Google Shape;25;p47"/>
            <p:cNvSpPr/>
            <p:nvPr/>
          </p:nvSpPr>
          <p:spPr>
            <a:xfrm>
              <a:off x="523067" y="4316317"/>
              <a:ext cx="423436" cy="1580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2" name="Google Shape;26;p47"/>
            <p:cNvSpPr/>
            <p:nvPr/>
          </p:nvSpPr>
          <p:spPr>
            <a:xfrm>
              <a:off x="979074" y="5862525"/>
              <a:ext cx="431100"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3" name="Google Shape;27;p47"/>
            <p:cNvSpPr/>
            <p:nvPr/>
          </p:nvSpPr>
          <p:spPr>
            <a:xfrm>
              <a:off x="494326" y="4364217"/>
              <a:ext cx="551808"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4" name="Google Shape;28;p47"/>
            <p:cNvSpPr/>
            <p:nvPr/>
          </p:nvSpPr>
          <p:spPr>
            <a:xfrm>
              <a:off x="444311" y="1289045"/>
              <a:ext cx="170725" cy="3027273"/>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5" name="Google Shape;29;p47"/>
            <p:cNvSpPr/>
            <p:nvPr/>
          </p:nvSpPr>
          <p:spPr>
            <a:xfrm>
              <a:off x="1084453" y="6571443"/>
              <a:ext cx="134120"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6" name="Google Shape;30;p47"/>
            <p:cNvSpPr/>
            <p:nvPr/>
          </p:nvSpPr>
          <p:spPr>
            <a:xfrm>
              <a:off x="475166" y="4107474"/>
              <a:ext cx="82390" cy="511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7" name="Google Shape;31;p47"/>
            <p:cNvSpPr/>
            <p:nvPr/>
          </p:nvSpPr>
          <p:spPr>
            <a:xfrm>
              <a:off x="946501" y="3145644"/>
              <a:ext cx="1410173" cy="271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8" name="Google Shape;32;p47"/>
            <p:cNvSpPr/>
            <p:nvPr/>
          </p:nvSpPr>
          <p:spPr>
            <a:xfrm>
              <a:off x="1046133" y="6600183"/>
              <a:ext cx="120709" cy="252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9" name="Google Shape;33;p47"/>
            <p:cNvSpPr/>
            <p:nvPr/>
          </p:nvSpPr>
          <p:spPr>
            <a:xfrm>
              <a:off x="946501" y="5897013"/>
              <a:ext cx="137953" cy="674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30" name="Google Shape;34;p47"/>
            <p:cNvSpPr/>
            <p:nvPr/>
          </p:nvSpPr>
          <p:spPr>
            <a:xfrm>
              <a:off x="946501" y="5772473"/>
              <a:ext cx="38321"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31" name="Google Shape;35;p47"/>
            <p:cNvSpPr/>
            <p:nvPr/>
          </p:nvSpPr>
          <p:spPr>
            <a:xfrm>
              <a:off x="979074" y="6322364"/>
              <a:ext cx="210760"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0" tIns="0" rIns="0" bIns="0" numCol="1" anchor="ctr">
              <a:noAutofit/>
            </a:bodyPr>
            <a:lstStyle/>
            <a:p>
              <a:pPr/>
            </a:p>
          </p:txBody>
        </p:sp>
      </p:grpSp>
      <p:sp>
        <p:nvSpPr>
          <p:cNvPr id="233" name="Google Shape;36;p47"/>
          <p:cNvSpPr/>
          <p:nvPr/>
        </p:nvSpPr>
        <p:spPr>
          <a:xfrm>
            <a:off x="-1" y="0"/>
            <a:ext cx="182882" cy="6858000"/>
          </a:xfrm>
          <a:prstGeom prst="rect">
            <a:avLst/>
          </a:prstGeom>
          <a:solidFill>
            <a:srgbClr val="2E5369"/>
          </a:solidFill>
          <a:ln w="12700">
            <a:miter lim="400000"/>
          </a:ln>
        </p:spPr>
        <p:txBody>
          <a:bodyPr lIns="0" tIns="0" rIns="0" bIns="0" anchor="ctr"/>
          <a:lstStyle/>
          <a:p>
            <a:pPr/>
          </a:p>
        </p:txBody>
      </p:sp>
      <p:sp>
        <p:nvSpPr>
          <p:cNvPr id="234" name="Title Text"/>
          <p:cNvSpPr txBox="1"/>
          <p:nvPr>
            <p:ph type="title"/>
          </p:nvPr>
        </p:nvSpPr>
        <p:spPr>
          <a:xfrm>
            <a:off x="2589211" y="609600"/>
            <a:ext cx="8915401" cy="3117040"/>
          </a:xfrm>
          <a:prstGeom prst="rect">
            <a:avLst/>
          </a:prstGeom>
        </p:spPr>
        <p:txBody>
          <a:bodyPr anchor="ctr"/>
          <a:lstStyle>
            <a:lvl1pPr>
              <a:defRPr sz="4800"/>
            </a:lvl1pPr>
          </a:lstStyle>
          <a:p>
            <a:pPr/>
            <a:r>
              <a:t>Title Text</a:t>
            </a:r>
          </a:p>
        </p:txBody>
      </p:sp>
      <p:sp>
        <p:nvSpPr>
          <p:cNvPr id="235" name="Body Level One…"/>
          <p:cNvSpPr txBox="1"/>
          <p:nvPr>
            <p:ph type="body" sz="quarter" idx="1"/>
          </p:nvPr>
        </p:nvSpPr>
        <p:spPr>
          <a:xfrm>
            <a:off x="2589211" y="4354045"/>
            <a:ext cx="8915401" cy="1555865"/>
          </a:xfrm>
          <a:prstGeom prst="rect">
            <a:avLst/>
          </a:prstGeom>
        </p:spPr>
        <p:txBody>
          <a:bodyPr anchor="ctr"/>
          <a:lstStyle>
            <a:lvl1pPr marL="228600" indent="0">
              <a:defRPr>
                <a:solidFill>
                  <a:srgbClr val="595959"/>
                </a:solidFill>
              </a:defRPr>
            </a:lvl1pPr>
            <a:lvl2pPr marL="228600" indent="457200">
              <a:defRPr>
                <a:solidFill>
                  <a:srgbClr val="595959"/>
                </a:solidFill>
              </a:defRPr>
            </a:lvl2pPr>
            <a:lvl3pPr marL="228600" indent="914400">
              <a:defRPr>
                <a:solidFill>
                  <a:srgbClr val="595959"/>
                </a:solidFill>
              </a:defRPr>
            </a:lvl3pPr>
            <a:lvl4pPr marL="228600" indent="1371600">
              <a:defRPr>
                <a:solidFill>
                  <a:srgbClr val="595959"/>
                </a:solidFill>
              </a:defRPr>
            </a:lvl4pPr>
            <a:lvl5pPr marL="228600" indent="1828800">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236" name="Google Shape;113;p57"/>
          <p:cNvSpPr/>
          <p:nvPr/>
        </p:nvSpPr>
        <p:spPr>
          <a:xfrm flipH="1" rot="10800000">
            <a:off x="-4189" y="3178175"/>
            <a:ext cx="1595613"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0" tIns="0" rIns="0" bIns="0" anchor="ctr"/>
          <a:lstStyle/>
          <a:p>
            <a:pPr/>
          </a:p>
        </p:txBody>
      </p:sp>
      <p:sp>
        <p:nvSpPr>
          <p:cNvPr id="237" name="Slide Number"/>
          <p:cNvSpPr txBox="1"/>
          <p:nvPr>
            <p:ph type="sldNum" sz="quarter" idx="2"/>
          </p:nvPr>
        </p:nvSpPr>
        <p:spPr>
          <a:xfrm>
            <a:off x="925945" y="3228601"/>
            <a:ext cx="385635" cy="396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esim Yazılı Alıntı">
    <p:spTree>
      <p:nvGrpSpPr>
        <p:cNvPr id="1" name=""/>
        <p:cNvGrpSpPr/>
        <p:nvPr/>
      </p:nvGrpSpPr>
      <p:grpSpPr>
        <a:xfrm>
          <a:off x="0" y="0"/>
          <a:ext cx="0" cy="0"/>
          <a:chOff x="0" y="0"/>
          <a:chExt cx="0" cy="0"/>
        </a:xfrm>
      </p:grpSpPr>
      <p:grpSp>
        <p:nvGrpSpPr>
          <p:cNvPr id="256" name="Google Shape;10;p47"/>
          <p:cNvGrpSpPr/>
          <p:nvPr/>
        </p:nvGrpSpPr>
        <p:grpSpPr>
          <a:xfrm>
            <a:off x="1" y="228600"/>
            <a:ext cx="2851517" cy="6638629"/>
            <a:chOff x="0" y="0"/>
            <a:chExt cx="2851516" cy="6638628"/>
          </a:xfrm>
        </p:grpSpPr>
        <p:sp>
          <p:nvSpPr>
            <p:cNvPr id="244" name="Google Shape;11;p47"/>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45" name="Google Shape;12;p47"/>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46" name="Google Shape;13;p47"/>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47" name="Google Shape;14;p47"/>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48" name="Google Shape;15;p47"/>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49" name="Google Shape;16;p47"/>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50" name="Google Shape;17;p4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51" name="Google Shape;18;p47"/>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52" name="Google Shape;19;p47"/>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53" name="Google Shape;20;p47"/>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54" name="Google Shape;21;p47"/>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55" name="Google Shape;22;p47"/>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grpSp>
      <p:grpSp>
        <p:nvGrpSpPr>
          <p:cNvPr id="269" name="Google Shape;23;p47"/>
          <p:cNvGrpSpPr/>
          <p:nvPr/>
        </p:nvGrpSpPr>
        <p:grpSpPr>
          <a:xfrm>
            <a:off x="27221" y="156"/>
            <a:ext cx="2356675" cy="6853097"/>
            <a:chOff x="0" y="0"/>
            <a:chExt cx="2356673" cy="6853095"/>
          </a:xfrm>
        </p:grpSpPr>
        <p:sp>
          <p:nvSpPr>
            <p:cNvPr id="257" name="Google Shape;24;p47"/>
            <p:cNvSpPr/>
            <p:nvPr/>
          </p:nvSpPr>
          <p:spPr>
            <a:xfrm>
              <a:off x="0" y="-1"/>
              <a:ext cx="494327" cy="440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58" name="Google Shape;25;p47"/>
            <p:cNvSpPr/>
            <p:nvPr/>
          </p:nvSpPr>
          <p:spPr>
            <a:xfrm>
              <a:off x="523067" y="4316317"/>
              <a:ext cx="423436" cy="1580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59" name="Google Shape;26;p47"/>
            <p:cNvSpPr/>
            <p:nvPr/>
          </p:nvSpPr>
          <p:spPr>
            <a:xfrm>
              <a:off x="979074" y="5862525"/>
              <a:ext cx="431100"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0" name="Google Shape;27;p47"/>
            <p:cNvSpPr/>
            <p:nvPr/>
          </p:nvSpPr>
          <p:spPr>
            <a:xfrm>
              <a:off x="494326" y="4364217"/>
              <a:ext cx="551808"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1" name="Google Shape;28;p47"/>
            <p:cNvSpPr/>
            <p:nvPr/>
          </p:nvSpPr>
          <p:spPr>
            <a:xfrm>
              <a:off x="444311" y="1289045"/>
              <a:ext cx="170725" cy="3027273"/>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2" name="Google Shape;29;p47"/>
            <p:cNvSpPr/>
            <p:nvPr/>
          </p:nvSpPr>
          <p:spPr>
            <a:xfrm>
              <a:off x="1084453" y="6571443"/>
              <a:ext cx="134120"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3" name="Google Shape;30;p47"/>
            <p:cNvSpPr/>
            <p:nvPr/>
          </p:nvSpPr>
          <p:spPr>
            <a:xfrm>
              <a:off x="475166" y="4107474"/>
              <a:ext cx="82390" cy="511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4" name="Google Shape;31;p47"/>
            <p:cNvSpPr/>
            <p:nvPr/>
          </p:nvSpPr>
          <p:spPr>
            <a:xfrm>
              <a:off x="946501" y="3145644"/>
              <a:ext cx="1410173" cy="271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5" name="Google Shape;32;p47"/>
            <p:cNvSpPr/>
            <p:nvPr/>
          </p:nvSpPr>
          <p:spPr>
            <a:xfrm>
              <a:off x="1046133" y="6600183"/>
              <a:ext cx="120709" cy="252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6" name="Google Shape;33;p47"/>
            <p:cNvSpPr/>
            <p:nvPr/>
          </p:nvSpPr>
          <p:spPr>
            <a:xfrm>
              <a:off x="946501" y="5897013"/>
              <a:ext cx="137953" cy="674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7" name="Google Shape;34;p47"/>
            <p:cNvSpPr/>
            <p:nvPr/>
          </p:nvSpPr>
          <p:spPr>
            <a:xfrm>
              <a:off x="946501" y="5772473"/>
              <a:ext cx="38321"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8" name="Google Shape;35;p47"/>
            <p:cNvSpPr/>
            <p:nvPr/>
          </p:nvSpPr>
          <p:spPr>
            <a:xfrm>
              <a:off x="979074" y="6322364"/>
              <a:ext cx="210760"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0" tIns="0" rIns="0" bIns="0" numCol="1" anchor="ctr">
              <a:noAutofit/>
            </a:bodyPr>
            <a:lstStyle/>
            <a:p>
              <a:pPr/>
            </a:p>
          </p:txBody>
        </p:sp>
      </p:grpSp>
      <p:sp>
        <p:nvSpPr>
          <p:cNvPr id="270" name="Google Shape;36;p47"/>
          <p:cNvSpPr/>
          <p:nvPr/>
        </p:nvSpPr>
        <p:spPr>
          <a:xfrm>
            <a:off x="-1" y="0"/>
            <a:ext cx="182882" cy="6858000"/>
          </a:xfrm>
          <a:prstGeom prst="rect">
            <a:avLst/>
          </a:prstGeom>
          <a:solidFill>
            <a:srgbClr val="2E5369"/>
          </a:solidFill>
          <a:ln w="12700">
            <a:miter lim="400000"/>
          </a:ln>
        </p:spPr>
        <p:txBody>
          <a:bodyPr lIns="0" tIns="0" rIns="0" bIns="0" anchor="ctr"/>
          <a:lstStyle/>
          <a:p>
            <a:pPr/>
          </a:p>
        </p:txBody>
      </p:sp>
      <p:sp>
        <p:nvSpPr>
          <p:cNvPr id="271" name="Title Text"/>
          <p:cNvSpPr txBox="1"/>
          <p:nvPr>
            <p:ph type="title"/>
          </p:nvPr>
        </p:nvSpPr>
        <p:spPr>
          <a:xfrm>
            <a:off x="2849948" y="609600"/>
            <a:ext cx="8393927" cy="2895600"/>
          </a:xfrm>
          <a:prstGeom prst="rect">
            <a:avLst/>
          </a:prstGeom>
        </p:spPr>
        <p:txBody>
          <a:bodyPr anchor="ctr"/>
          <a:lstStyle>
            <a:lvl1pPr>
              <a:defRPr sz="4800"/>
            </a:lvl1pPr>
          </a:lstStyle>
          <a:p>
            <a:pPr/>
            <a:r>
              <a:t>Title Text</a:t>
            </a:r>
          </a:p>
        </p:txBody>
      </p:sp>
      <p:sp>
        <p:nvSpPr>
          <p:cNvPr id="272" name="Body Level One…"/>
          <p:cNvSpPr txBox="1"/>
          <p:nvPr>
            <p:ph type="body" sz="quarter" idx="1"/>
          </p:nvPr>
        </p:nvSpPr>
        <p:spPr>
          <a:xfrm>
            <a:off x="3275012" y="3505200"/>
            <a:ext cx="7536555" cy="381000"/>
          </a:xfrm>
          <a:prstGeom prst="rect">
            <a:avLst/>
          </a:prstGeom>
        </p:spPr>
        <p:txBody>
          <a:bodyPr anchor="ctr"/>
          <a:lstStyle>
            <a:lvl1pPr marL="228600" indent="0">
              <a:defRPr sz="1600">
                <a:solidFill>
                  <a:srgbClr val="7F7F7F"/>
                </a:solidFill>
              </a:defRPr>
            </a:lvl1pPr>
            <a:lvl2pPr marL="228600" indent="457200">
              <a:defRPr sz="1600">
                <a:solidFill>
                  <a:srgbClr val="7F7F7F"/>
                </a:solidFill>
              </a:defRPr>
            </a:lvl2pPr>
            <a:lvl3pPr marL="228600" indent="914400">
              <a:defRPr sz="1600">
                <a:solidFill>
                  <a:srgbClr val="7F7F7F"/>
                </a:solidFill>
              </a:defRPr>
            </a:lvl3pPr>
            <a:lvl4pPr marL="228600" indent="1371600">
              <a:defRPr sz="1600">
                <a:solidFill>
                  <a:srgbClr val="7F7F7F"/>
                </a:solidFill>
              </a:defRPr>
            </a:lvl4pPr>
            <a:lvl5pPr marL="228600" indent="1828800">
              <a:defRPr sz="1600">
                <a:solidFill>
                  <a:srgbClr val="7F7F7F"/>
                </a:solidFill>
              </a:defRPr>
            </a:lvl5pPr>
          </a:lstStyle>
          <a:p>
            <a:pPr/>
            <a:r>
              <a:t>Body Level One</a:t>
            </a:r>
          </a:p>
          <a:p>
            <a:pPr lvl="1"/>
            <a:r>
              <a:t>Body Level Two</a:t>
            </a:r>
          </a:p>
          <a:p>
            <a:pPr lvl="2"/>
            <a:r>
              <a:t>Body Level Three</a:t>
            </a:r>
          </a:p>
          <a:p>
            <a:pPr lvl="3"/>
            <a:r>
              <a:t>Body Level Four</a:t>
            </a:r>
          </a:p>
          <a:p>
            <a:pPr lvl="4"/>
            <a:r>
              <a:t>Body Level Five</a:t>
            </a:r>
          </a:p>
        </p:txBody>
      </p:sp>
      <p:sp>
        <p:nvSpPr>
          <p:cNvPr id="273" name="Google Shape;118;p58"/>
          <p:cNvSpPr txBox="1"/>
          <p:nvPr>
            <p:ph type="body" sz="quarter" idx="21"/>
          </p:nvPr>
        </p:nvSpPr>
        <p:spPr>
          <a:xfrm>
            <a:off x="2589211" y="4354045"/>
            <a:ext cx="8915400" cy="1555865"/>
          </a:xfrm>
          <a:prstGeom prst="rect">
            <a:avLst/>
          </a:prstGeom>
        </p:spPr>
        <p:txBody>
          <a:bodyPr anchor="ctr"/>
          <a:lstStyle/>
          <a:p>
            <a:pPr marL="228600" indent="0">
              <a:defRPr>
                <a:solidFill>
                  <a:srgbClr val="595959"/>
                </a:solidFill>
              </a:defRPr>
            </a:pPr>
          </a:p>
        </p:txBody>
      </p:sp>
      <p:sp>
        <p:nvSpPr>
          <p:cNvPr id="274" name="Google Shape;121;p58"/>
          <p:cNvSpPr/>
          <p:nvPr/>
        </p:nvSpPr>
        <p:spPr>
          <a:xfrm flipH="1" rot="10800000">
            <a:off x="-4189" y="3178175"/>
            <a:ext cx="1595613"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0" tIns="0" rIns="0" bIns="0" anchor="ctr"/>
          <a:lstStyle/>
          <a:p>
            <a:pPr/>
          </a:p>
        </p:txBody>
      </p:sp>
      <p:sp>
        <p:nvSpPr>
          <p:cNvPr id="275" name="Slide Number"/>
          <p:cNvSpPr txBox="1"/>
          <p:nvPr>
            <p:ph type="sldNum" sz="quarter" idx="2"/>
          </p:nvPr>
        </p:nvSpPr>
        <p:spPr>
          <a:xfrm>
            <a:off x="925945" y="3228601"/>
            <a:ext cx="385635" cy="396201"/>
          </a:xfrm>
          <a:prstGeom prst="rect">
            <a:avLst/>
          </a:prstGeom>
        </p:spPr>
        <p:txBody>
          <a:bodyPr/>
          <a:lstStyle/>
          <a:p>
            <a:pPr/>
            <a:fld id="{86CB4B4D-7CA3-9044-876B-883B54F8677D}" type="slidenum"/>
          </a:p>
        </p:txBody>
      </p:sp>
      <p:sp>
        <p:nvSpPr>
          <p:cNvPr id="276" name="Google Shape;123;p58"/>
          <p:cNvSpPr txBox="1"/>
          <p:nvPr/>
        </p:nvSpPr>
        <p:spPr>
          <a:xfrm>
            <a:off x="2513377" y="327112"/>
            <a:ext cx="518151" cy="122656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8000">
                <a:solidFill>
                  <a:schemeClr val="accent1"/>
                </a:solidFill>
              </a:defRPr>
            </a:lvl1pPr>
          </a:lstStyle>
          <a:p>
            <a:pPr/>
            <a:r>
              <a:t>“</a:t>
            </a:r>
          </a:p>
        </p:txBody>
      </p:sp>
      <p:sp>
        <p:nvSpPr>
          <p:cNvPr id="277" name="Google Shape;124;p58"/>
          <p:cNvSpPr txBox="1"/>
          <p:nvPr/>
        </p:nvSpPr>
        <p:spPr>
          <a:xfrm>
            <a:off x="11160576" y="2584413"/>
            <a:ext cx="518151" cy="122656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8000">
                <a:solidFill>
                  <a:schemeClr val="accent1"/>
                </a:solidFill>
              </a:defRPr>
            </a:lvl1pPr>
          </a:lstStyle>
          <a:p>
            <a:pPr/>
            <a:r>
              <a:t>”</a:t>
            </a: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sim Kartı">
    <p:spTree>
      <p:nvGrpSpPr>
        <p:cNvPr id="1" name=""/>
        <p:cNvGrpSpPr/>
        <p:nvPr/>
      </p:nvGrpSpPr>
      <p:grpSpPr>
        <a:xfrm>
          <a:off x="0" y="0"/>
          <a:ext cx="0" cy="0"/>
          <a:chOff x="0" y="0"/>
          <a:chExt cx="0" cy="0"/>
        </a:xfrm>
      </p:grpSpPr>
      <p:grpSp>
        <p:nvGrpSpPr>
          <p:cNvPr id="296" name="Google Shape;10;p47"/>
          <p:cNvGrpSpPr/>
          <p:nvPr/>
        </p:nvGrpSpPr>
        <p:grpSpPr>
          <a:xfrm>
            <a:off x="1" y="228600"/>
            <a:ext cx="2851517" cy="6638629"/>
            <a:chOff x="0" y="0"/>
            <a:chExt cx="2851516" cy="6638628"/>
          </a:xfrm>
        </p:grpSpPr>
        <p:sp>
          <p:nvSpPr>
            <p:cNvPr id="284" name="Google Shape;11;p47"/>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85" name="Google Shape;12;p47"/>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86" name="Google Shape;13;p47"/>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87" name="Google Shape;14;p47"/>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88" name="Google Shape;15;p47"/>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89" name="Google Shape;16;p47"/>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90" name="Google Shape;17;p4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91" name="Google Shape;18;p47"/>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92" name="Google Shape;19;p47"/>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93" name="Google Shape;20;p47"/>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94" name="Google Shape;21;p47"/>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295" name="Google Shape;22;p47"/>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grpSp>
      <p:grpSp>
        <p:nvGrpSpPr>
          <p:cNvPr id="309" name="Google Shape;23;p47"/>
          <p:cNvGrpSpPr/>
          <p:nvPr/>
        </p:nvGrpSpPr>
        <p:grpSpPr>
          <a:xfrm>
            <a:off x="27221" y="156"/>
            <a:ext cx="2356675" cy="6853097"/>
            <a:chOff x="0" y="0"/>
            <a:chExt cx="2356673" cy="6853095"/>
          </a:xfrm>
        </p:grpSpPr>
        <p:sp>
          <p:nvSpPr>
            <p:cNvPr id="297" name="Google Shape;24;p47"/>
            <p:cNvSpPr/>
            <p:nvPr/>
          </p:nvSpPr>
          <p:spPr>
            <a:xfrm>
              <a:off x="0" y="-1"/>
              <a:ext cx="494327" cy="440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98" name="Google Shape;25;p47"/>
            <p:cNvSpPr/>
            <p:nvPr/>
          </p:nvSpPr>
          <p:spPr>
            <a:xfrm>
              <a:off x="523067" y="4316317"/>
              <a:ext cx="423436" cy="1580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99" name="Google Shape;26;p47"/>
            <p:cNvSpPr/>
            <p:nvPr/>
          </p:nvSpPr>
          <p:spPr>
            <a:xfrm>
              <a:off x="979074" y="5862525"/>
              <a:ext cx="431100"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00" name="Google Shape;27;p47"/>
            <p:cNvSpPr/>
            <p:nvPr/>
          </p:nvSpPr>
          <p:spPr>
            <a:xfrm>
              <a:off x="494326" y="4364217"/>
              <a:ext cx="551808"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01" name="Google Shape;28;p47"/>
            <p:cNvSpPr/>
            <p:nvPr/>
          </p:nvSpPr>
          <p:spPr>
            <a:xfrm>
              <a:off x="444311" y="1289045"/>
              <a:ext cx="170725" cy="3027273"/>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02" name="Google Shape;29;p47"/>
            <p:cNvSpPr/>
            <p:nvPr/>
          </p:nvSpPr>
          <p:spPr>
            <a:xfrm>
              <a:off x="1084453" y="6571443"/>
              <a:ext cx="134120"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03" name="Google Shape;30;p47"/>
            <p:cNvSpPr/>
            <p:nvPr/>
          </p:nvSpPr>
          <p:spPr>
            <a:xfrm>
              <a:off x="475166" y="4107474"/>
              <a:ext cx="82390" cy="511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04" name="Google Shape;31;p47"/>
            <p:cNvSpPr/>
            <p:nvPr/>
          </p:nvSpPr>
          <p:spPr>
            <a:xfrm>
              <a:off x="946501" y="3145644"/>
              <a:ext cx="1410173" cy="271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05" name="Google Shape;32;p47"/>
            <p:cNvSpPr/>
            <p:nvPr/>
          </p:nvSpPr>
          <p:spPr>
            <a:xfrm>
              <a:off x="1046133" y="6600183"/>
              <a:ext cx="120709" cy="252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06" name="Google Shape;33;p47"/>
            <p:cNvSpPr/>
            <p:nvPr/>
          </p:nvSpPr>
          <p:spPr>
            <a:xfrm>
              <a:off x="946501" y="5897013"/>
              <a:ext cx="137953" cy="674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07" name="Google Shape;34;p47"/>
            <p:cNvSpPr/>
            <p:nvPr/>
          </p:nvSpPr>
          <p:spPr>
            <a:xfrm>
              <a:off x="946501" y="5772473"/>
              <a:ext cx="38321"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08" name="Google Shape;35;p47"/>
            <p:cNvSpPr/>
            <p:nvPr/>
          </p:nvSpPr>
          <p:spPr>
            <a:xfrm>
              <a:off x="979074" y="6322364"/>
              <a:ext cx="210760"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0" tIns="0" rIns="0" bIns="0" numCol="1" anchor="ctr">
              <a:noAutofit/>
            </a:bodyPr>
            <a:lstStyle/>
            <a:p>
              <a:pPr/>
            </a:p>
          </p:txBody>
        </p:sp>
      </p:grpSp>
      <p:sp>
        <p:nvSpPr>
          <p:cNvPr id="310" name="Google Shape;36;p47"/>
          <p:cNvSpPr/>
          <p:nvPr/>
        </p:nvSpPr>
        <p:spPr>
          <a:xfrm>
            <a:off x="-1" y="0"/>
            <a:ext cx="182882" cy="6858000"/>
          </a:xfrm>
          <a:prstGeom prst="rect">
            <a:avLst/>
          </a:prstGeom>
          <a:solidFill>
            <a:srgbClr val="2E5369"/>
          </a:solidFill>
          <a:ln w="12700">
            <a:miter lim="400000"/>
          </a:ln>
        </p:spPr>
        <p:txBody>
          <a:bodyPr lIns="0" tIns="0" rIns="0" bIns="0" anchor="ctr"/>
          <a:lstStyle/>
          <a:p>
            <a:pPr/>
          </a:p>
        </p:txBody>
      </p:sp>
      <p:sp>
        <p:nvSpPr>
          <p:cNvPr id="311" name="Title Text"/>
          <p:cNvSpPr txBox="1"/>
          <p:nvPr>
            <p:ph type="title"/>
          </p:nvPr>
        </p:nvSpPr>
        <p:spPr>
          <a:xfrm>
            <a:off x="2589213" y="2438400"/>
            <a:ext cx="8915401" cy="2724845"/>
          </a:xfrm>
          <a:prstGeom prst="rect">
            <a:avLst/>
          </a:prstGeom>
        </p:spPr>
        <p:txBody>
          <a:bodyPr anchor="b"/>
          <a:lstStyle>
            <a:lvl1pPr>
              <a:defRPr sz="4800"/>
            </a:lvl1pPr>
          </a:lstStyle>
          <a:p>
            <a:pPr/>
            <a:r>
              <a:t>Title Text</a:t>
            </a:r>
          </a:p>
        </p:txBody>
      </p:sp>
      <p:sp>
        <p:nvSpPr>
          <p:cNvPr id="312" name="Body Level One…"/>
          <p:cNvSpPr txBox="1"/>
          <p:nvPr>
            <p:ph type="body" sz="quarter" idx="1"/>
          </p:nvPr>
        </p:nvSpPr>
        <p:spPr>
          <a:xfrm>
            <a:off x="2589213" y="5181600"/>
            <a:ext cx="8915401" cy="729622"/>
          </a:xfrm>
          <a:prstGeom prst="rect">
            <a:avLst/>
          </a:prstGeom>
        </p:spPr>
        <p:txBody>
          <a:bodyPr/>
          <a:lstStyle>
            <a:lvl1pPr marL="228600" indent="0">
              <a:defRPr>
                <a:solidFill>
                  <a:srgbClr val="595959"/>
                </a:solidFill>
              </a:defRPr>
            </a:lvl1pPr>
            <a:lvl2pPr marL="228600" indent="342900">
              <a:defRPr>
                <a:solidFill>
                  <a:srgbClr val="595959"/>
                </a:solidFill>
              </a:defRPr>
            </a:lvl2pPr>
            <a:lvl3pPr marL="228600" indent="800100">
              <a:defRPr>
                <a:solidFill>
                  <a:srgbClr val="595959"/>
                </a:solidFill>
              </a:defRPr>
            </a:lvl3pPr>
            <a:lvl4pPr marL="228600" indent="1257300">
              <a:defRPr>
                <a:solidFill>
                  <a:srgbClr val="595959"/>
                </a:solidFill>
              </a:defRPr>
            </a:lvl4pPr>
            <a:lvl5pPr marL="228600" indent="1714500">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313" name="Google Shape;130;p59"/>
          <p:cNvSpPr/>
          <p:nvPr/>
        </p:nvSpPr>
        <p:spPr>
          <a:xfrm flipH="1" rot="10800000">
            <a:off x="-4189" y="4911725"/>
            <a:ext cx="1595613"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0" tIns="0" rIns="0" bIns="0" anchor="ctr"/>
          <a:lstStyle/>
          <a:p>
            <a:pPr/>
          </a:p>
        </p:txBody>
      </p:sp>
      <p:sp>
        <p:nvSpPr>
          <p:cNvPr id="314" name="Slide Number"/>
          <p:cNvSpPr txBox="1"/>
          <p:nvPr>
            <p:ph type="sldNum" sz="quarter" idx="2"/>
          </p:nvPr>
        </p:nvSpPr>
        <p:spPr>
          <a:xfrm>
            <a:off x="925945" y="4967549"/>
            <a:ext cx="385635" cy="396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lıntı İsim Kartı">
    <p:spTree>
      <p:nvGrpSpPr>
        <p:cNvPr id="1" name=""/>
        <p:cNvGrpSpPr/>
        <p:nvPr/>
      </p:nvGrpSpPr>
      <p:grpSpPr>
        <a:xfrm>
          <a:off x="0" y="0"/>
          <a:ext cx="0" cy="0"/>
          <a:chOff x="0" y="0"/>
          <a:chExt cx="0" cy="0"/>
        </a:xfrm>
      </p:grpSpPr>
      <p:grpSp>
        <p:nvGrpSpPr>
          <p:cNvPr id="333" name="Google Shape;10;p47"/>
          <p:cNvGrpSpPr/>
          <p:nvPr/>
        </p:nvGrpSpPr>
        <p:grpSpPr>
          <a:xfrm>
            <a:off x="1" y="228600"/>
            <a:ext cx="2851517" cy="6638629"/>
            <a:chOff x="0" y="0"/>
            <a:chExt cx="2851516" cy="6638628"/>
          </a:xfrm>
        </p:grpSpPr>
        <p:sp>
          <p:nvSpPr>
            <p:cNvPr id="321" name="Google Shape;11;p47"/>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22" name="Google Shape;12;p47"/>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23" name="Google Shape;13;p47"/>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24" name="Google Shape;14;p47"/>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25" name="Google Shape;15;p47"/>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26" name="Google Shape;16;p47"/>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27" name="Google Shape;17;p4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28" name="Google Shape;18;p47"/>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29" name="Google Shape;19;p47"/>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30" name="Google Shape;20;p47"/>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31" name="Google Shape;21;p47"/>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32" name="Google Shape;22;p47"/>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grpSp>
      <p:grpSp>
        <p:nvGrpSpPr>
          <p:cNvPr id="346" name="Google Shape;23;p47"/>
          <p:cNvGrpSpPr/>
          <p:nvPr/>
        </p:nvGrpSpPr>
        <p:grpSpPr>
          <a:xfrm>
            <a:off x="27221" y="156"/>
            <a:ext cx="2356675" cy="6853097"/>
            <a:chOff x="0" y="0"/>
            <a:chExt cx="2356673" cy="6853095"/>
          </a:xfrm>
        </p:grpSpPr>
        <p:sp>
          <p:nvSpPr>
            <p:cNvPr id="334" name="Google Shape;24;p47"/>
            <p:cNvSpPr/>
            <p:nvPr/>
          </p:nvSpPr>
          <p:spPr>
            <a:xfrm>
              <a:off x="0" y="-1"/>
              <a:ext cx="494327" cy="440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35" name="Google Shape;25;p47"/>
            <p:cNvSpPr/>
            <p:nvPr/>
          </p:nvSpPr>
          <p:spPr>
            <a:xfrm>
              <a:off x="523067" y="4316317"/>
              <a:ext cx="423436" cy="1580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36" name="Google Shape;26;p47"/>
            <p:cNvSpPr/>
            <p:nvPr/>
          </p:nvSpPr>
          <p:spPr>
            <a:xfrm>
              <a:off x="979074" y="5862525"/>
              <a:ext cx="431100"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37" name="Google Shape;27;p47"/>
            <p:cNvSpPr/>
            <p:nvPr/>
          </p:nvSpPr>
          <p:spPr>
            <a:xfrm>
              <a:off x="494326" y="4364217"/>
              <a:ext cx="551808"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38" name="Google Shape;28;p47"/>
            <p:cNvSpPr/>
            <p:nvPr/>
          </p:nvSpPr>
          <p:spPr>
            <a:xfrm>
              <a:off x="444311" y="1289045"/>
              <a:ext cx="170725" cy="3027273"/>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39" name="Google Shape;29;p47"/>
            <p:cNvSpPr/>
            <p:nvPr/>
          </p:nvSpPr>
          <p:spPr>
            <a:xfrm>
              <a:off x="1084453" y="6571443"/>
              <a:ext cx="134120"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40" name="Google Shape;30;p47"/>
            <p:cNvSpPr/>
            <p:nvPr/>
          </p:nvSpPr>
          <p:spPr>
            <a:xfrm>
              <a:off x="475166" y="4107474"/>
              <a:ext cx="82390" cy="511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41" name="Google Shape;31;p47"/>
            <p:cNvSpPr/>
            <p:nvPr/>
          </p:nvSpPr>
          <p:spPr>
            <a:xfrm>
              <a:off x="946501" y="3145644"/>
              <a:ext cx="1410173" cy="271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42" name="Google Shape;32;p47"/>
            <p:cNvSpPr/>
            <p:nvPr/>
          </p:nvSpPr>
          <p:spPr>
            <a:xfrm>
              <a:off x="1046133" y="6600183"/>
              <a:ext cx="120709" cy="252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43" name="Google Shape;33;p47"/>
            <p:cNvSpPr/>
            <p:nvPr/>
          </p:nvSpPr>
          <p:spPr>
            <a:xfrm>
              <a:off x="946501" y="5897013"/>
              <a:ext cx="137953" cy="674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44" name="Google Shape;34;p47"/>
            <p:cNvSpPr/>
            <p:nvPr/>
          </p:nvSpPr>
          <p:spPr>
            <a:xfrm>
              <a:off x="946501" y="5772473"/>
              <a:ext cx="38321"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45" name="Google Shape;35;p47"/>
            <p:cNvSpPr/>
            <p:nvPr/>
          </p:nvSpPr>
          <p:spPr>
            <a:xfrm>
              <a:off x="979074" y="6322364"/>
              <a:ext cx="210760"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0" tIns="0" rIns="0" bIns="0" numCol="1" anchor="ctr">
              <a:noAutofit/>
            </a:bodyPr>
            <a:lstStyle/>
            <a:p>
              <a:pPr/>
            </a:p>
          </p:txBody>
        </p:sp>
      </p:grpSp>
      <p:sp>
        <p:nvSpPr>
          <p:cNvPr id="347" name="Google Shape;36;p47"/>
          <p:cNvSpPr/>
          <p:nvPr/>
        </p:nvSpPr>
        <p:spPr>
          <a:xfrm>
            <a:off x="-1" y="0"/>
            <a:ext cx="182882" cy="6858000"/>
          </a:xfrm>
          <a:prstGeom prst="rect">
            <a:avLst/>
          </a:prstGeom>
          <a:solidFill>
            <a:srgbClr val="2E5369"/>
          </a:solidFill>
          <a:ln w="12700">
            <a:miter lim="400000"/>
          </a:ln>
        </p:spPr>
        <p:txBody>
          <a:bodyPr lIns="0" tIns="0" rIns="0" bIns="0" anchor="ctr"/>
          <a:lstStyle/>
          <a:p>
            <a:pPr/>
          </a:p>
        </p:txBody>
      </p:sp>
      <p:sp>
        <p:nvSpPr>
          <p:cNvPr id="348" name="Title Text"/>
          <p:cNvSpPr txBox="1"/>
          <p:nvPr>
            <p:ph type="title"/>
          </p:nvPr>
        </p:nvSpPr>
        <p:spPr>
          <a:xfrm>
            <a:off x="2849948" y="609600"/>
            <a:ext cx="8393927" cy="2895600"/>
          </a:xfrm>
          <a:prstGeom prst="rect">
            <a:avLst/>
          </a:prstGeom>
        </p:spPr>
        <p:txBody>
          <a:bodyPr anchor="ctr"/>
          <a:lstStyle>
            <a:lvl1pPr>
              <a:defRPr sz="4800"/>
            </a:lvl1pPr>
          </a:lstStyle>
          <a:p>
            <a:pPr/>
            <a:r>
              <a:t>Title Text</a:t>
            </a:r>
          </a:p>
        </p:txBody>
      </p:sp>
      <p:sp>
        <p:nvSpPr>
          <p:cNvPr id="349" name="Body Level One…"/>
          <p:cNvSpPr txBox="1"/>
          <p:nvPr>
            <p:ph type="body" sz="quarter" idx="1"/>
          </p:nvPr>
        </p:nvSpPr>
        <p:spPr>
          <a:xfrm>
            <a:off x="2589211" y="4343400"/>
            <a:ext cx="8915401" cy="838200"/>
          </a:xfrm>
          <a:prstGeom prst="rect">
            <a:avLst/>
          </a:prstGeom>
        </p:spPr>
        <p:txBody>
          <a:bodyPr anchor="b"/>
          <a:lstStyle>
            <a:lvl1pPr marL="228600" indent="0">
              <a:defRPr sz="2400">
                <a:solidFill>
                  <a:schemeClr val="accent1"/>
                </a:solidFill>
              </a:defRPr>
            </a:lvl1pPr>
            <a:lvl2pPr marL="228600" indent="457200">
              <a:defRPr sz="2400">
                <a:solidFill>
                  <a:schemeClr val="accent1"/>
                </a:solidFill>
              </a:defRPr>
            </a:lvl2pPr>
            <a:lvl3pPr marL="228600" indent="914400">
              <a:defRPr sz="2400">
                <a:solidFill>
                  <a:schemeClr val="accent1"/>
                </a:solidFill>
              </a:defRPr>
            </a:lvl3pPr>
            <a:lvl4pPr marL="228600" indent="1371600">
              <a:defRPr sz="2400">
                <a:solidFill>
                  <a:schemeClr val="accent1"/>
                </a:solidFill>
              </a:defRPr>
            </a:lvl4pPr>
            <a:lvl5pPr marL="228600" indent="1828800">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50" name="Google Shape;135;p60"/>
          <p:cNvSpPr txBox="1"/>
          <p:nvPr>
            <p:ph type="body" sz="quarter" idx="21"/>
          </p:nvPr>
        </p:nvSpPr>
        <p:spPr>
          <a:xfrm>
            <a:off x="2589213" y="5181600"/>
            <a:ext cx="8915401" cy="729623"/>
          </a:xfrm>
          <a:prstGeom prst="rect">
            <a:avLst/>
          </a:prstGeom>
        </p:spPr>
        <p:txBody>
          <a:bodyPr/>
          <a:lstStyle/>
          <a:p>
            <a:pPr marL="228600" indent="0">
              <a:defRPr>
                <a:solidFill>
                  <a:srgbClr val="595959"/>
                </a:solidFill>
              </a:defRPr>
            </a:pPr>
          </a:p>
        </p:txBody>
      </p:sp>
      <p:sp>
        <p:nvSpPr>
          <p:cNvPr id="351" name="Google Shape;138;p60"/>
          <p:cNvSpPr/>
          <p:nvPr/>
        </p:nvSpPr>
        <p:spPr>
          <a:xfrm flipH="1" rot="10800000">
            <a:off x="-4189" y="4911725"/>
            <a:ext cx="1595613"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0" tIns="0" rIns="0" bIns="0" anchor="ctr"/>
          <a:lstStyle/>
          <a:p>
            <a:pPr/>
          </a:p>
        </p:txBody>
      </p:sp>
      <p:sp>
        <p:nvSpPr>
          <p:cNvPr id="352" name="Slide Number"/>
          <p:cNvSpPr txBox="1"/>
          <p:nvPr>
            <p:ph type="sldNum" sz="quarter" idx="2"/>
          </p:nvPr>
        </p:nvSpPr>
        <p:spPr>
          <a:xfrm>
            <a:off x="925945" y="4967549"/>
            <a:ext cx="385635" cy="396201"/>
          </a:xfrm>
          <a:prstGeom prst="rect">
            <a:avLst/>
          </a:prstGeom>
        </p:spPr>
        <p:txBody>
          <a:bodyPr/>
          <a:lstStyle/>
          <a:p>
            <a:pPr/>
            <a:fld id="{86CB4B4D-7CA3-9044-876B-883B54F8677D}" type="slidenum"/>
          </a:p>
        </p:txBody>
      </p:sp>
      <p:sp>
        <p:nvSpPr>
          <p:cNvPr id="353" name="Google Shape;140;p60"/>
          <p:cNvSpPr txBox="1"/>
          <p:nvPr/>
        </p:nvSpPr>
        <p:spPr>
          <a:xfrm>
            <a:off x="2513377" y="327112"/>
            <a:ext cx="518151" cy="122656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8000">
                <a:solidFill>
                  <a:schemeClr val="accent1"/>
                </a:solidFill>
              </a:defRPr>
            </a:lvl1pPr>
          </a:lstStyle>
          <a:p>
            <a:pPr/>
            <a:r>
              <a:t>“</a:t>
            </a:r>
          </a:p>
        </p:txBody>
      </p:sp>
      <p:sp>
        <p:nvSpPr>
          <p:cNvPr id="354" name="Google Shape;141;p60"/>
          <p:cNvSpPr txBox="1"/>
          <p:nvPr/>
        </p:nvSpPr>
        <p:spPr>
          <a:xfrm>
            <a:off x="11160576" y="2584413"/>
            <a:ext cx="518151" cy="122656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8000">
                <a:solidFill>
                  <a:schemeClr val="accent1"/>
                </a:solidFill>
              </a:defRPr>
            </a:lvl1pPr>
          </a:lstStyle>
          <a:p>
            <a:pPr/>
            <a:r>
              <a:t>”</a:t>
            </a: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oğru veya Yanlış">
    <p:spTree>
      <p:nvGrpSpPr>
        <p:cNvPr id="1" name=""/>
        <p:cNvGrpSpPr/>
        <p:nvPr/>
      </p:nvGrpSpPr>
      <p:grpSpPr>
        <a:xfrm>
          <a:off x="0" y="0"/>
          <a:ext cx="0" cy="0"/>
          <a:chOff x="0" y="0"/>
          <a:chExt cx="0" cy="0"/>
        </a:xfrm>
      </p:grpSpPr>
      <p:grpSp>
        <p:nvGrpSpPr>
          <p:cNvPr id="373" name="Google Shape;10;p47"/>
          <p:cNvGrpSpPr/>
          <p:nvPr/>
        </p:nvGrpSpPr>
        <p:grpSpPr>
          <a:xfrm>
            <a:off x="1" y="228600"/>
            <a:ext cx="2851517" cy="6638629"/>
            <a:chOff x="0" y="0"/>
            <a:chExt cx="2851516" cy="6638628"/>
          </a:xfrm>
        </p:grpSpPr>
        <p:sp>
          <p:nvSpPr>
            <p:cNvPr id="361" name="Google Shape;11;p47"/>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62" name="Google Shape;12;p47"/>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63" name="Google Shape;13;p47"/>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64" name="Google Shape;14;p47"/>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65" name="Google Shape;15;p47"/>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66" name="Google Shape;16;p47"/>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67" name="Google Shape;17;p4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68" name="Google Shape;18;p47"/>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69" name="Google Shape;19;p47"/>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70" name="Google Shape;20;p47"/>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71" name="Google Shape;21;p47"/>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72" name="Google Shape;22;p47"/>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grpSp>
      <p:grpSp>
        <p:nvGrpSpPr>
          <p:cNvPr id="386" name="Google Shape;23;p47"/>
          <p:cNvGrpSpPr/>
          <p:nvPr/>
        </p:nvGrpSpPr>
        <p:grpSpPr>
          <a:xfrm>
            <a:off x="27221" y="156"/>
            <a:ext cx="2356675" cy="6853097"/>
            <a:chOff x="0" y="0"/>
            <a:chExt cx="2356673" cy="6853095"/>
          </a:xfrm>
        </p:grpSpPr>
        <p:sp>
          <p:nvSpPr>
            <p:cNvPr id="374" name="Google Shape;24;p47"/>
            <p:cNvSpPr/>
            <p:nvPr/>
          </p:nvSpPr>
          <p:spPr>
            <a:xfrm>
              <a:off x="0" y="-1"/>
              <a:ext cx="494327" cy="440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75" name="Google Shape;25;p47"/>
            <p:cNvSpPr/>
            <p:nvPr/>
          </p:nvSpPr>
          <p:spPr>
            <a:xfrm>
              <a:off x="523067" y="4316317"/>
              <a:ext cx="423436" cy="1580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76" name="Google Shape;26;p47"/>
            <p:cNvSpPr/>
            <p:nvPr/>
          </p:nvSpPr>
          <p:spPr>
            <a:xfrm>
              <a:off x="979074" y="5862525"/>
              <a:ext cx="431100"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77" name="Google Shape;27;p47"/>
            <p:cNvSpPr/>
            <p:nvPr/>
          </p:nvSpPr>
          <p:spPr>
            <a:xfrm>
              <a:off x="494326" y="4364217"/>
              <a:ext cx="551808"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78" name="Google Shape;28;p47"/>
            <p:cNvSpPr/>
            <p:nvPr/>
          </p:nvSpPr>
          <p:spPr>
            <a:xfrm>
              <a:off x="444311" y="1289045"/>
              <a:ext cx="170725" cy="3027273"/>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79" name="Google Shape;29;p47"/>
            <p:cNvSpPr/>
            <p:nvPr/>
          </p:nvSpPr>
          <p:spPr>
            <a:xfrm>
              <a:off x="1084453" y="6571443"/>
              <a:ext cx="134120"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80" name="Google Shape;30;p47"/>
            <p:cNvSpPr/>
            <p:nvPr/>
          </p:nvSpPr>
          <p:spPr>
            <a:xfrm>
              <a:off x="475166" y="4107474"/>
              <a:ext cx="82390" cy="511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81" name="Google Shape;31;p47"/>
            <p:cNvSpPr/>
            <p:nvPr/>
          </p:nvSpPr>
          <p:spPr>
            <a:xfrm>
              <a:off x="946501" y="3145644"/>
              <a:ext cx="1410173" cy="271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82" name="Google Shape;32;p47"/>
            <p:cNvSpPr/>
            <p:nvPr/>
          </p:nvSpPr>
          <p:spPr>
            <a:xfrm>
              <a:off x="1046133" y="6600183"/>
              <a:ext cx="120709" cy="252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83" name="Google Shape;33;p47"/>
            <p:cNvSpPr/>
            <p:nvPr/>
          </p:nvSpPr>
          <p:spPr>
            <a:xfrm>
              <a:off x="946501" y="5897013"/>
              <a:ext cx="137953" cy="674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84" name="Google Shape;34;p47"/>
            <p:cNvSpPr/>
            <p:nvPr/>
          </p:nvSpPr>
          <p:spPr>
            <a:xfrm>
              <a:off x="946501" y="5772473"/>
              <a:ext cx="38321"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385" name="Google Shape;35;p47"/>
            <p:cNvSpPr/>
            <p:nvPr/>
          </p:nvSpPr>
          <p:spPr>
            <a:xfrm>
              <a:off x="979074" y="6322364"/>
              <a:ext cx="210760"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0" tIns="0" rIns="0" bIns="0" numCol="1" anchor="ctr">
              <a:noAutofit/>
            </a:bodyPr>
            <a:lstStyle/>
            <a:p>
              <a:pPr/>
            </a:p>
          </p:txBody>
        </p:sp>
      </p:grpSp>
      <p:sp>
        <p:nvSpPr>
          <p:cNvPr id="387" name="Google Shape;36;p47"/>
          <p:cNvSpPr/>
          <p:nvPr/>
        </p:nvSpPr>
        <p:spPr>
          <a:xfrm>
            <a:off x="-1" y="0"/>
            <a:ext cx="182882" cy="6858000"/>
          </a:xfrm>
          <a:prstGeom prst="rect">
            <a:avLst/>
          </a:prstGeom>
          <a:solidFill>
            <a:srgbClr val="2E5369"/>
          </a:solidFill>
          <a:ln w="12700">
            <a:miter lim="400000"/>
          </a:ln>
        </p:spPr>
        <p:txBody>
          <a:bodyPr lIns="0" tIns="0" rIns="0" bIns="0" anchor="ctr"/>
          <a:lstStyle/>
          <a:p>
            <a:pPr/>
          </a:p>
        </p:txBody>
      </p:sp>
      <p:sp>
        <p:nvSpPr>
          <p:cNvPr id="388" name="Title Text"/>
          <p:cNvSpPr txBox="1"/>
          <p:nvPr>
            <p:ph type="title"/>
          </p:nvPr>
        </p:nvSpPr>
        <p:spPr>
          <a:xfrm>
            <a:off x="2589211" y="627407"/>
            <a:ext cx="8915401" cy="2880020"/>
          </a:xfrm>
          <a:prstGeom prst="rect">
            <a:avLst/>
          </a:prstGeom>
        </p:spPr>
        <p:txBody>
          <a:bodyPr anchor="ctr"/>
          <a:lstStyle>
            <a:lvl1pPr>
              <a:defRPr sz="4800"/>
            </a:lvl1pPr>
          </a:lstStyle>
          <a:p>
            <a:pPr/>
            <a:r>
              <a:t>Title Text</a:t>
            </a:r>
          </a:p>
        </p:txBody>
      </p:sp>
      <p:sp>
        <p:nvSpPr>
          <p:cNvPr id="389" name="Body Level One…"/>
          <p:cNvSpPr txBox="1"/>
          <p:nvPr>
            <p:ph type="body" sz="quarter" idx="1"/>
          </p:nvPr>
        </p:nvSpPr>
        <p:spPr>
          <a:xfrm>
            <a:off x="2589211" y="4343400"/>
            <a:ext cx="8915401" cy="838200"/>
          </a:xfrm>
          <a:prstGeom prst="rect">
            <a:avLst/>
          </a:prstGeom>
        </p:spPr>
        <p:txBody>
          <a:bodyPr anchor="b"/>
          <a:lstStyle>
            <a:lvl1pPr marL="228600" indent="0">
              <a:defRPr sz="2400">
                <a:solidFill>
                  <a:schemeClr val="accent1"/>
                </a:solidFill>
              </a:defRPr>
            </a:lvl1pPr>
            <a:lvl2pPr marL="228600" indent="457200">
              <a:defRPr sz="2400">
                <a:solidFill>
                  <a:schemeClr val="accent1"/>
                </a:solidFill>
              </a:defRPr>
            </a:lvl2pPr>
            <a:lvl3pPr marL="228600" indent="914400">
              <a:defRPr sz="2400">
                <a:solidFill>
                  <a:schemeClr val="accent1"/>
                </a:solidFill>
              </a:defRPr>
            </a:lvl3pPr>
            <a:lvl4pPr marL="228600" indent="1371600">
              <a:defRPr sz="2400">
                <a:solidFill>
                  <a:schemeClr val="accent1"/>
                </a:solidFill>
              </a:defRPr>
            </a:lvl4pPr>
            <a:lvl5pPr marL="228600" indent="1828800">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390" name="Google Shape;145;p61"/>
          <p:cNvSpPr txBox="1"/>
          <p:nvPr>
            <p:ph type="body" sz="quarter" idx="21"/>
          </p:nvPr>
        </p:nvSpPr>
        <p:spPr>
          <a:xfrm>
            <a:off x="2589213" y="5181600"/>
            <a:ext cx="8915401" cy="729623"/>
          </a:xfrm>
          <a:prstGeom prst="rect">
            <a:avLst/>
          </a:prstGeom>
        </p:spPr>
        <p:txBody>
          <a:bodyPr/>
          <a:lstStyle/>
          <a:p>
            <a:pPr marL="228600" indent="0">
              <a:defRPr>
                <a:solidFill>
                  <a:srgbClr val="595959"/>
                </a:solidFill>
              </a:defRPr>
            </a:pPr>
          </a:p>
        </p:txBody>
      </p:sp>
      <p:sp>
        <p:nvSpPr>
          <p:cNvPr id="391" name="Google Shape;148;p61"/>
          <p:cNvSpPr/>
          <p:nvPr/>
        </p:nvSpPr>
        <p:spPr>
          <a:xfrm flipH="1" rot="10800000">
            <a:off x="-4189" y="4911725"/>
            <a:ext cx="1595613"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0" tIns="0" rIns="0" bIns="0" anchor="ctr"/>
          <a:lstStyle/>
          <a:p>
            <a:pPr/>
          </a:p>
        </p:txBody>
      </p:sp>
      <p:sp>
        <p:nvSpPr>
          <p:cNvPr id="392" name="Slide Number"/>
          <p:cNvSpPr txBox="1"/>
          <p:nvPr>
            <p:ph type="sldNum" sz="quarter" idx="2"/>
          </p:nvPr>
        </p:nvSpPr>
        <p:spPr>
          <a:xfrm>
            <a:off x="925945" y="4967549"/>
            <a:ext cx="385635" cy="396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spTree>
      <p:nvGrpSpPr>
        <p:cNvPr id="1" name=""/>
        <p:cNvGrpSpPr/>
        <p:nvPr/>
      </p:nvGrpSpPr>
      <p:grpSpPr>
        <a:xfrm>
          <a:off x="0" y="0"/>
          <a:ext cx="0" cy="0"/>
          <a:chOff x="0" y="0"/>
          <a:chExt cx="0" cy="0"/>
        </a:xfrm>
      </p:grpSpPr>
      <p:sp>
        <p:nvSpPr>
          <p:cNvPr id="399" name="Title Text"/>
          <p:cNvSpPr txBox="1"/>
          <p:nvPr>
            <p:ph type="title"/>
          </p:nvPr>
        </p:nvSpPr>
        <p:spPr>
          <a:xfrm>
            <a:off x="2592924" y="624110"/>
            <a:ext cx="8911688" cy="1280891"/>
          </a:xfrm>
          <a:prstGeom prst="rect">
            <a:avLst/>
          </a:prstGeom>
        </p:spPr>
        <p:txBody>
          <a:bodyPr/>
          <a:lstStyle/>
          <a:p>
            <a:pPr/>
            <a:r>
              <a:t>Title Text</a:t>
            </a:r>
          </a:p>
        </p:txBody>
      </p:sp>
      <p:sp>
        <p:nvSpPr>
          <p:cNvPr id="400" name="Body Level One…"/>
          <p:cNvSpPr txBox="1"/>
          <p:nvPr>
            <p:ph type="body" idx="1"/>
          </p:nvPr>
        </p:nvSpPr>
        <p:spPr>
          <a:xfrm rot="5400000">
            <a:off x="5103812" y="-381000"/>
            <a:ext cx="3886201" cy="8915400"/>
          </a:xfrm>
          <a:prstGeom prst="rect">
            <a:avLst/>
          </a:prstGeom>
        </p:spPr>
        <p:txBody>
          <a:bodyPr/>
          <a:lstStyle>
            <a:lvl2pPr indent="228600"/>
            <a:lvl3pPr indent="685800"/>
            <a:lvl4pPr indent="1143000"/>
            <a:lvl5pPr indent="1600200"/>
          </a:lstStyle>
          <a:p>
            <a:pPr/>
            <a:r>
              <a:t>Body Level One</a:t>
            </a:r>
          </a:p>
          <a:p>
            <a:pPr lvl="1"/>
            <a:r>
              <a:t>Body Level Two</a:t>
            </a:r>
          </a:p>
          <a:p>
            <a:pPr lvl="2"/>
            <a:r>
              <a:t>Body Level Three</a:t>
            </a:r>
          </a:p>
          <a:p>
            <a:pPr lvl="3"/>
            <a:r>
              <a:t>Body Level Four</a:t>
            </a:r>
          </a:p>
          <a:p>
            <a:pPr lvl="4"/>
            <a:r>
              <a:t>Body Level Five</a:t>
            </a:r>
          </a:p>
        </p:txBody>
      </p:sp>
      <p:sp>
        <p:nvSpPr>
          <p:cNvPr id="4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spTree>
      <p:nvGrpSpPr>
        <p:cNvPr id="1" name=""/>
        <p:cNvGrpSpPr/>
        <p:nvPr/>
      </p:nvGrpSpPr>
      <p:grpSpPr>
        <a:xfrm>
          <a:off x="0" y="0"/>
          <a:ext cx="0" cy="0"/>
          <a:chOff x="0" y="0"/>
          <a:chExt cx="0" cy="0"/>
        </a:xfrm>
      </p:grpSpPr>
      <p:sp>
        <p:nvSpPr>
          <p:cNvPr id="408" name="Title Text"/>
          <p:cNvSpPr txBox="1"/>
          <p:nvPr>
            <p:ph type="title"/>
          </p:nvPr>
        </p:nvSpPr>
        <p:spPr>
          <a:xfrm rot="5400000">
            <a:off x="7756704" y="2165512"/>
            <a:ext cx="5283818" cy="2207602"/>
          </a:xfrm>
          <a:prstGeom prst="rect">
            <a:avLst/>
          </a:prstGeom>
        </p:spPr>
        <p:txBody>
          <a:bodyPr anchor="ctr"/>
          <a:lstStyle/>
          <a:p>
            <a:pPr/>
            <a:r>
              <a:t>Title Text</a:t>
            </a:r>
          </a:p>
        </p:txBody>
      </p:sp>
      <p:sp>
        <p:nvSpPr>
          <p:cNvPr id="409" name="Body Level One…"/>
          <p:cNvSpPr txBox="1"/>
          <p:nvPr>
            <p:ph type="body" idx="1"/>
          </p:nvPr>
        </p:nvSpPr>
        <p:spPr>
          <a:xfrm rot="5400000">
            <a:off x="3185803" y="30813"/>
            <a:ext cx="5283818" cy="6477001"/>
          </a:xfrm>
          <a:prstGeom prst="rect">
            <a:avLst/>
          </a:prstGeom>
        </p:spPr>
        <p:txBody>
          <a:bodyPr/>
          <a:lstStyle>
            <a:lvl2pPr indent="228600"/>
            <a:lvl3pPr indent="685800"/>
            <a:lvl4pPr indent="1143000"/>
            <a:lvl5pPr indent="1600200"/>
          </a:lstStyle>
          <a:p>
            <a:pPr/>
            <a:r>
              <a:t>Body Level One</a:t>
            </a:r>
          </a:p>
          <a:p>
            <a:pPr lvl="1"/>
            <a:r>
              <a:t>Body Level Two</a:t>
            </a:r>
          </a:p>
          <a:p>
            <a:pPr lvl="2"/>
            <a:r>
              <a:t>Body Level Three</a:t>
            </a:r>
          </a:p>
          <a:p>
            <a:pPr lvl="3"/>
            <a:r>
              <a:t>Body Level Four</a:t>
            </a:r>
          </a:p>
          <a:p>
            <a:pPr lvl="4"/>
            <a:r>
              <a:t>Body Level Five</a:t>
            </a:r>
          </a:p>
        </p:txBody>
      </p:sp>
      <p:sp>
        <p:nvSpPr>
          <p:cNvPr id="4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76" name="Title Text"/>
          <p:cNvSpPr txBox="1"/>
          <p:nvPr>
            <p:ph type="title"/>
          </p:nvPr>
        </p:nvSpPr>
        <p:spPr>
          <a:xfrm>
            <a:off x="2592925" y="624110"/>
            <a:ext cx="8911688" cy="1280891"/>
          </a:xfrm>
          <a:prstGeom prst="rect">
            <a:avLst/>
          </a:prstGeom>
        </p:spPr>
        <p:txBody>
          <a:bodyPr/>
          <a:lstStyle/>
          <a:p>
            <a:pPr/>
            <a:r>
              <a:t>Title Text</a:t>
            </a:r>
          </a:p>
        </p:txBody>
      </p:sp>
      <p:sp>
        <p:nvSpPr>
          <p:cNvPr id="77" name="Body Level One…"/>
          <p:cNvSpPr txBox="1"/>
          <p:nvPr>
            <p:ph type="body" idx="1"/>
          </p:nvPr>
        </p:nvSpPr>
        <p:spPr>
          <a:xfrm>
            <a:off x="2589211" y="2133600"/>
            <a:ext cx="8915401" cy="3777623"/>
          </a:xfrm>
          <a:prstGeom prst="rect">
            <a:avLst/>
          </a:prstGeom>
        </p:spPr>
        <p:txBody>
          <a:bodyPr/>
          <a:lstStyle>
            <a:lvl2pPr indent="228600"/>
            <a:lvl3pPr indent="685800"/>
            <a:lvl4pPr indent="1143000"/>
            <a:lvl5pPr indent="1600200"/>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grpSp>
        <p:nvGrpSpPr>
          <p:cNvPr id="97" name="Google Shape;10;p47"/>
          <p:cNvGrpSpPr/>
          <p:nvPr/>
        </p:nvGrpSpPr>
        <p:grpSpPr>
          <a:xfrm>
            <a:off x="1" y="228600"/>
            <a:ext cx="2851517" cy="6638629"/>
            <a:chOff x="0" y="0"/>
            <a:chExt cx="2851516" cy="6638628"/>
          </a:xfrm>
        </p:grpSpPr>
        <p:sp>
          <p:nvSpPr>
            <p:cNvPr id="85" name="Google Shape;11;p47"/>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86" name="Google Shape;12;p47"/>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87" name="Google Shape;13;p47"/>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88" name="Google Shape;14;p47"/>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89" name="Google Shape;15;p47"/>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90" name="Google Shape;16;p47"/>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91" name="Google Shape;17;p4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92" name="Google Shape;18;p47"/>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93" name="Google Shape;19;p47"/>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94" name="Google Shape;20;p47"/>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95" name="Google Shape;21;p47"/>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96" name="Google Shape;22;p47"/>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grpSp>
      <p:grpSp>
        <p:nvGrpSpPr>
          <p:cNvPr id="110" name="Google Shape;23;p47"/>
          <p:cNvGrpSpPr/>
          <p:nvPr/>
        </p:nvGrpSpPr>
        <p:grpSpPr>
          <a:xfrm>
            <a:off x="27221" y="156"/>
            <a:ext cx="2356675" cy="6853097"/>
            <a:chOff x="0" y="0"/>
            <a:chExt cx="2356673" cy="6853095"/>
          </a:xfrm>
        </p:grpSpPr>
        <p:sp>
          <p:nvSpPr>
            <p:cNvPr id="98" name="Google Shape;24;p47"/>
            <p:cNvSpPr/>
            <p:nvPr/>
          </p:nvSpPr>
          <p:spPr>
            <a:xfrm>
              <a:off x="0" y="-1"/>
              <a:ext cx="494327" cy="440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99" name="Google Shape;25;p47"/>
            <p:cNvSpPr/>
            <p:nvPr/>
          </p:nvSpPr>
          <p:spPr>
            <a:xfrm>
              <a:off x="523067" y="4316317"/>
              <a:ext cx="423436" cy="1580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0" name="Google Shape;26;p47"/>
            <p:cNvSpPr/>
            <p:nvPr/>
          </p:nvSpPr>
          <p:spPr>
            <a:xfrm>
              <a:off x="979074" y="5862525"/>
              <a:ext cx="431100"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1" name="Google Shape;27;p47"/>
            <p:cNvSpPr/>
            <p:nvPr/>
          </p:nvSpPr>
          <p:spPr>
            <a:xfrm>
              <a:off x="494326" y="4364217"/>
              <a:ext cx="551808"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2" name="Google Shape;28;p47"/>
            <p:cNvSpPr/>
            <p:nvPr/>
          </p:nvSpPr>
          <p:spPr>
            <a:xfrm>
              <a:off x="444311" y="1289045"/>
              <a:ext cx="170725" cy="3027273"/>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3" name="Google Shape;29;p47"/>
            <p:cNvSpPr/>
            <p:nvPr/>
          </p:nvSpPr>
          <p:spPr>
            <a:xfrm>
              <a:off x="1084453" y="6571443"/>
              <a:ext cx="134120"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4" name="Google Shape;30;p47"/>
            <p:cNvSpPr/>
            <p:nvPr/>
          </p:nvSpPr>
          <p:spPr>
            <a:xfrm>
              <a:off x="475166" y="4107474"/>
              <a:ext cx="82390" cy="511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5" name="Google Shape;31;p47"/>
            <p:cNvSpPr/>
            <p:nvPr/>
          </p:nvSpPr>
          <p:spPr>
            <a:xfrm>
              <a:off x="946501" y="3145644"/>
              <a:ext cx="1410173" cy="271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6" name="Google Shape;32;p47"/>
            <p:cNvSpPr/>
            <p:nvPr/>
          </p:nvSpPr>
          <p:spPr>
            <a:xfrm>
              <a:off x="1046133" y="6600183"/>
              <a:ext cx="120709" cy="252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7" name="Google Shape;33;p47"/>
            <p:cNvSpPr/>
            <p:nvPr/>
          </p:nvSpPr>
          <p:spPr>
            <a:xfrm>
              <a:off x="946501" y="5897013"/>
              <a:ext cx="137953" cy="674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8" name="Google Shape;34;p47"/>
            <p:cNvSpPr/>
            <p:nvPr/>
          </p:nvSpPr>
          <p:spPr>
            <a:xfrm>
              <a:off x="946501" y="5772473"/>
              <a:ext cx="38321"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09" name="Google Shape;35;p47"/>
            <p:cNvSpPr/>
            <p:nvPr/>
          </p:nvSpPr>
          <p:spPr>
            <a:xfrm>
              <a:off x="979074" y="6322364"/>
              <a:ext cx="210760"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0" tIns="0" rIns="0" bIns="0" numCol="1" anchor="ctr">
              <a:noAutofit/>
            </a:bodyPr>
            <a:lstStyle/>
            <a:p>
              <a:pPr/>
            </a:p>
          </p:txBody>
        </p:sp>
      </p:grpSp>
      <p:sp>
        <p:nvSpPr>
          <p:cNvPr id="111" name="Google Shape;36;p47"/>
          <p:cNvSpPr/>
          <p:nvPr/>
        </p:nvSpPr>
        <p:spPr>
          <a:xfrm>
            <a:off x="-1" y="0"/>
            <a:ext cx="182882" cy="6858000"/>
          </a:xfrm>
          <a:prstGeom prst="rect">
            <a:avLst/>
          </a:prstGeom>
          <a:solidFill>
            <a:srgbClr val="2E5369"/>
          </a:solidFill>
          <a:ln w="12700">
            <a:miter lim="400000"/>
          </a:ln>
        </p:spPr>
        <p:txBody>
          <a:bodyPr lIns="0" tIns="0" rIns="0" bIns="0" anchor="ctr"/>
          <a:lstStyle/>
          <a:p>
            <a:pPr/>
          </a:p>
        </p:txBody>
      </p:sp>
      <p:sp>
        <p:nvSpPr>
          <p:cNvPr id="112" name="Title Text"/>
          <p:cNvSpPr txBox="1"/>
          <p:nvPr>
            <p:ph type="title"/>
          </p:nvPr>
        </p:nvSpPr>
        <p:spPr>
          <a:xfrm>
            <a:off x="2589211" y="2058749"/>
            <a:ext cx="8915401" cy="1468801"/>
          </a:xfrm>
          <a:prstGeom prst="rect">
            <a:avLst/>
          </a:prstGeom>
        </p:spPr>
        <p:txBody>
          <a:bodyPr anchor="b"/>
          <a:lstStyle>
            <a:lvl1pPr>
              <a:defRPr sz="4000"/>
            </a:lvl1pPr>
          </a:lstStyle>
          <a:p>
            <a:pPr/>
            <a:r>
              <a:t>Title Text</a:t>
            </a:r>
          </a:p>
        </p:txBody>
      </p:sp>
      <p:sp>
        <p:nvSpPr>
          <p:cNvPr id="113" name="Body Level One…"/>
          <p:cNvSpPr txBox="1"/>
          <p:nvPr>
            <p:ph type="body" sz="quarter" idx="1"/>
          </p:nvPr>
        </p:nvSpPr>
        <p:spPr>
          <a:xfrm>
            <a:off x="2589211" y="3530129"/>
            <a:ext cx="8915401" cy="860401"/>
          </a:xfrm>
          <a:prstGeom prst="rect">
            <a:avLst/>
          </a:prstGeom>
        </p:spPr>
        <p:txBody>
          <a:bodyPr/>
          <a:lstStyle>
            <a:lvl1pPr marL="228600" indent="0">
              <a:defRPr sz="2000">
                <a:solidFill>
                  <a:srgbClr val="595959"/>
                </a:solidFill>
              </a:defRPr>
            </a:lvl1pPr>
            <a:lvl2pPr marL="228600" indent="457200">
              <a:defRPr sz="2000">
                <a:solidFill>
                  <a:srgbClr val="595959"/>
                </a:solidFill>
              </a:defRPr>
            </a:lvl2pPr>
            <a:lvl3pPr marL="228600" indent="914400">
              <a:defRPr sz="2000">
                <a:solidFill>
                  <a:srgbClr val="595959"/>
                </a:solidFill>
              </a:defRPr>
            </a:lvl3pPr>
            <a:lvl4pPr marL="228600" indent="1371600">
              <a:defRPr sz="2000">
                <a:solidFill>
                  <a:srgbClr val="595959"/>
                </a:solidFill>
              </a:defRPr>
            </a:lvl4pPr>
            <a:lvl5pPr marL="228600" indent="1828800">
              <a:defRPr sz="2000">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114" name="Google Shape;61;p50"/>
          <p:cNvSpPr/>
          <p:nvPr/>
        </p:nvSpPr>
        <p:spPr>
          <a:xfrm flipH="1" rot="10800000">
            <a:off x="-4189" y="3178175"/>
            <a:ext cx="1595613"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0" tIns="0" rIns="0" bIns="0" anchor="ctr"/>
          <a:lstStyle/>
          <a:p>
            <a:pPr/>
          </a:p>
        </p:txBody>
      </p:sp>
      <p:sp>
        <p:nvSpPr>
          <p:cNvPr id="115" name="Slide Number"/>
          <p:cNvSpPr txBox="1"/>
          <p:nvPr>
            <p:ph type="sldNum" sz="quarter" idx="2"/>
          </p:nvPr>
        </p:nvSpPr>
        <p:spPr>
          <a:xfrm>
            <a:off x="925945" y="3228601"/>
            <a:ext cx="385635" cy="396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spTree>
      <p:nvGrpSpPr>
        <p:cNvPr id="1" name=""/>
        <p:cNvGrpSpPr/>
        <p:nvPr/>
      </p:nvGrpSpPr>
      <p:grpSpPr>
        <a:xfrm>
          <a:off x="0" y="0"/>
          <a:ext cx="0" cy="0"/>
          <a:chOff x="0" y="0"/>
          <a:chExt cx="0" cy="0"/>
        </a:xfrm>
      </p:grpSpPr>
      <p:sp>
        <p:nvSpPr>
          <p:cNvPr id="122" name="Title Text"/>
          <p:cNvSpPr txBox="1"/>
          <p:nvPr>
            <p:ph type="title"/>
          </p:nvPr>
        </p:nvSpPr>
        <p:spPr>
          <a:xfrm>
            <a:off x="2592924" y="624110"/>
            <a:ext cx="8911688" cy="1280891"/>
          </a:xfrm>
          <a:prstGeom prst="rect">
            <a:avLst/>
          </a:prstGeom>
        </p:spPr>
        <p:txBody>
          <a:bodyPr/>
          <a:lstStyle/>
          <a:p>
            <a:pPr/>
            <a:r>
              <a:t>Title Text</a:t>
            </a:r>
          </a:p>
        </p:txBody>
      </p:sp>
      <p:sp>
        <p:nvSpPr>
          <p:cNvPr id="123" name="Body Level One…"/>
          <p:cNvSpPr txBox="1"/>
          <p:nvPr>
            <p:ph type="body" sz="quarter" idx="1"/>
          </p:nvPr>
        </p:nvSpPr>
        <p:spPr>
          <a:xfrm>
            <a:off x="2589211" y="2133600"/>
            <a:ext cx="4313865" cy="3777623"/>
          </a:xfrm>
          <a:prstGeom prst="rect">
            <a:avLst/>
          </a:prstGeom>
        </p:spPr>
        <p:txBody>
          <a:bodyPr/>
          <a:lstStyle>
            <a:lvl2pPr indent="228600"/>
            <a:lvl3pPr indent="685800"/>
            <a:lvl4pPr indent="1143000"/>
            <a:lvl5pPr indent="1600200"/>
          </a:lstStyle>
          <a:p>
            <a:pPr/>
            <a:r>
              <a:t>Body Level One</a:t>
            </a:r>
          </a:p>
          <a:p>
            <a:pPr lvl="1"/>
            <a:r>
              <a:t>Body Level Two</a:t>
            </a:r>
          </a:p>
          <a:p>
            <a:pPr lvl="2"/>
            <a:r>
              <a:t>Body Level Three</a:t>
            </a:r>
          </a:p>
          <a:p>
            <a:pPr lvl="3"/>
            <a:r>
              <a:t>Body Level Four</a:t>
            </a:r>
          </a:p>
          <a:p>
            <a:pPr lvl="4"/>
            <a:r>
              <a:t>Body Level Five</a:t>
            </a:r>
          </a:p>
        </p:txBody>
      </p:sp>
      <p:sp>
        <p:nvSpPr>
          <p:cNvPr id="124" name="Google Shape;66;p51"/>
          <p:cNvSpPr txBox="1"/>
          <p:nvPr>
            <p:ph type="body" sz="quarter" idx="21"/>
          </p:nvPr>
        </p:nvSpPr>
        <p:spPr>
          <a:xfrm>
            <a:off x="7190747" y="2126221"/>
            <a:ext cx="4313864" cy="3777624"/>
          </a:xfrm>
          <a:prstGeom prst="rect">
            <a:avLst/>
          </a:prstGeom>
        </p:spPr>
        <p:txBody>
          <a:bodyPr/>
          <a:lstStyle/>
          <a:p>
            <a:pP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spTree>
      <p:nvGrpSpPr>
        <p:cNvPr id="1" name=""/>
        <p:cNvGrpSpPr/>
        <p:nvPr/>
      </p:nvGrpSpPr>
      <p:grpSpPr>
        <a:xfrm>
          <a:off x="0" y="0"/>
          <a:ext cx="0" cy="0"/>
          <a:chOff x="0" y="0"/>
          <a:chExt cx="0" cy="0"/>
        </a:xfrm>
      </p:grpSpPr>
      <p:sp>
        <p:nvSpPr>
          <p:cNvPr id="132" name="Title Text"/>
          <p:cNvSpPr txBox="1"/>
          <p:nvPr>
            <p:ph type="title"/>
          </p:nvPr>
        </p:nvSpPr>
        <p:spPr>
          <a:xfrm>
            <a:off x="2592924" y="624110"/>
            <a:ext cx="8911688" cy="1280891"/>
          </a:xfrm>
          <a:prstGeom prst="rect">
            <a:avLst/>
          </a:prstGeom>
        </p:spPr>
        <p:txBody>
          <a:bodyPr/>
          <a:lstStyle/>
          <a:p>
            <a:pPr/>
            <a:r>
              <a:t>Title Text</a:t>
            </a:r>
          </a:p>
        </p:txBody>
      </p:sp>
      <p:sp>
        <p:nvSpPr>
          <p:cNvPr id="133" name="Body Level One…"/>
          <p:cNvSpPr txBox="1"/>
          <p:nvPr>
            <p:ph type="body" sz="quarter" idx="1"/>
          </p:nvPr>
        </p:nvSpPr>
        <p:spPr>
          <a:xfrm>
            <a:off x="2939372" y="1972703"/>
            <a:ext cx="3992733" cy="576263"/>
          </a:xfrm>
          <a:prstGeom prst="rect">
            <a:avLst/>
          </a:prstGeom>
        </p:spPr>
        <p:txBody>
          <a:bodyPr anchor="b"/>
          <a:lstStyle>
            <a:lvl1pPr marL="228600" indent="0">
              <a:defRPr sz="2400"/>
            </a:lvl1pPr>
            <a:lvl2pPr marL="228600" indent="457200">
              <a:defRPr sz="2400"/>
            </a:lvl2pPr>
            <a:lvl3pPr marL="228600" indent="914400">
              <a:defRPr sz="2400"/>
            </a:lvl3pPr>
            <a:lvl4pPr marL="228600" indent="1371600">
              <a:defRPr sz="2400"/>
            </a:lvl4pPr>
            <a:lvl5pPr marL="228600" indent="1828800">
              <a:defRPr sz="2400"/>
            </a:lvl5pPr>
          </a:lstStyle>
          <a:p>
            <a:pPr/>
            <a:r>
              <a:t>Body Level One</a:t>
            </a:r>
          </a:p>
          <a:p>
            <a:pPr lvl="1"/>
            <a:r>
              <a:t>Body Level Two</a:t>
            </a:r>
          </a:p>
          <a:p>
            <a:pPr lvl="2"/>
            <a:r>
              <a:t>Body Level Three</a:t>
            </a:r>
          </a:p>
          <a:p>
            <a:pPr lvl="3"/>
            <a:r>
              <a:t>Body Level Four</a:t>
            </a:r>
          </a:p>
          <a:p>
            <a:pPr lvl="4"/>
            <a:r>
              <a:t>Body Level Five</a:t>
            </a:r>
          </a:p>
        </p:txBody>
      </p:sp>
      <p:sp>
        <p:nvSpPr>
          <p:cNvPr id="134" name="Google Shape;74;p52"/>
          <p:cNvSpPr txBox="1"/>
          <p:nvPr>
            <p:ph type="body" sz="quarter" idx="21"/>
          </p:nvPr>
        </p:nvSpPr>
        <p:spPr>
          <a:xfrm>
            <a:off x="2589211" y="2548965"/>
            <a:ext cx="4342894" cy="3354061"/>
          </a:xfrm>
          <a:prstGeom prst="rect">
            <a:avLst/>
          </a:prstGeom>
        </p:spPr>
        <p:txBody>
          <a:bodyPr/>
          <a:lstStyle/>
          <a:p>
            <a:pPr/>
          </a:p>
        </p:txBody>
      </p:sp>
      <p:sp>
        <p:nvSpPr>
          <p:cNvPr id="135" name="Google Shape;75;p52"/>
          <p:cNvSpPr txBox="1"/>
          <p:nvPr>
            <p:ph type="body" sz="quarter" idx="22"/>
          </p:nvPr>
        </p:nvSpPr>
        <p:spPr>
          <a:xfrm>
            <a:off x="7506628" y="1969474"/>
            <a:ext cx="3999001" cy="576263"/>
          </a:xfrm>
          <a:prstGeom prst="rect">
            <a:avLst/>
          </a:prstGeom>
        </p:spPr>
        <p:txBody>
          <a:bodyPr anchor="b"/>
          <a:lstStyle/>
          <a:p>
            <a:pPr marL="228600" indent="0">
              <a:defRPr sz="2400"/>
            </a:pPr>
          </a:p>
        </p:txBody>
      </p:sp>
      <p:sp>
        <p:nvSpPr>
          <p:cNvPr id="136" name="Google Shape;76;p52"/>
          <p:cNvSpPr txBox="1"/>
          <p:nvPr>
            <p:ph type="body" sz="quarter" idx="23"/>
          </p:nvPr>
        </p:nvSpPr>
        <p:spPr>
          <a:xfrm>
            <a:off x="7166957" y="2545738"/>
            <a:ext cx="4338675" cy="3354061"/>
          </a:xfrm>
          <a:prstGeom prst="rect">
            <a:avLst/>
          </a:prstGeom>
        </p:spPr>
        <p:txBody>
          <a:bodyPr/>
          <a:lstStyle/>
          <a:p>
            <a:pP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144" name="Title Text"/>
          <p:cNvSpPr txBox="1"/>
          <p:nvPr>
            <p:ph type="title"/>
          </p:nvPr>
        </p:nvSpPr>
        <p:spPr>
          <a:xfrm>
            <a:off x="2592924" y="624110"/>
            <a:ext cx="8911688" cy="1280891"/>
          </a:xfrm>
          <a:prstGeom prst="rect">
            <a:avLst/>
          </a:prstGeom>
        </p:spPr>
        <p:txBody>
          <a:bodyPr/>
          <a:lstStyle/>
          <a:p>
            <a:pPr/>
            <a:r>
              <a:t>Title Text</a:t>
            </a: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spTree>
      <p:nvGrpSpPr>
        <p:cNvPr id="1" name=""/>
        <p:cNvGrpSpPr/>
        <p:nvPr/>
      </p:nvGrpSpPr>
      <p:grpSpPr>
        <a:xfrm>
          <a:off x="0" y="0"/>
          <a:ext cx="0" cy="0"/>
          <a:chOff x="0" y="0"/>
          <a:chExt cx="0" cy="0"/>
        </a:xfrm>
      </p:grpSpPr>
      <p:sp>
        <p:nvSpPr>
          <p:cNvPr id="159" name="Title Text"/>
          <p:cNvSpPr txBox="1"/>
          <p:nvPr>
            <p:ph type="title"/>
          </p:nvPr>
        </p:nvSpPr>
        <p:spPr>
          <a:xfrm>
            <a:off x="2589211" y="446087"/>
            <a:ext cx="3505200" cy="976313"/>
          </a:xfrm>
          <a:prstGeom prst="rect">
            <a:avLst/>
          </a:prstGeom>
        </p:spPr>
        <p:txBody>
          <a:bodyPr anchor="b"/>
          <a:lstStyle>
            <a:lvl1pPr>
              <a:defRPr sz="2000"/>
            </a:lvl1pPr>
          </a:lstStyle>
          <a:p>
            <a:pPr/>
            <a:r>
              <a:t>Title Text</a:t>
            </a:r>
          </a:p>
        </p:txBody>
      </p:sp>
      <p:sp>
        <p:nvSpPr>
          <p:cNvPr id="160" name="Body Level One…"/>
          <p:cNvSpPr txBox="1"/>
          <p:nvPr>
            <p:ph type="body" sz="half" idx="1"/>
          </p:nvPr>
        </p:nvSpPr>
        <p:spPr>
          <a:xfrm>
            <a:off x="6323012" y="446087"/>
            <a:ext cx="5181601" cy="5414964"/>
          </a:xfrm>
          <a:prstGeom prst="rect">
            <a:avLst/>
          </a:prstGeom>
        </p:spPr>
        <p:txBody>
          <a:bodyPr anchor="ctr"/>
          <a:lstStyle>
            <a:lvl2pPr indent="228600"/>
            <a:lvl3pPr indent="685800"/>
            <a:lvl4pPr indent="1143000"/>
            <a:lvl5pPr indent="1600200"/>
          </a:lstStyle>
          <a:p>
            <a:pPr/>
            <a:r>
              <a:t>Body Level One</a:t>
            </a:r>
          </a:p>
          <a:p>
            <a:pPr lvl="1"/>
            <a:r>
              <a:t>Body Level Two</a:t>
            </a:r>
          </a:p>
          <a:p>
            <a:pPr lvl="2"/>
            <a:r>
              <a:t>Body Level Three</a:t>
            </a:r>
          </a:p>
          <a:p>
            <a:pPr lvl="3"/>
            <a:r>
              <a:t>Body Level Four</a:t>
            </a:r>
          </a:p>
          <a:p>
            <a:pPr lvl="4"/>
            <a:r>
              <a:t>Body Level Five</a:t>
            </a:r>
          </a:p>
        </p:txBody>
      </p:sp>
      <p:sp>
        <p:nvSpPr>
          <p:cNvPr id="161" name="Google Shape;95;p55"/>
          <p:cNvSpPr txBox="1"/>
          <p:nvPr>
            <p:ph type="body" sz="quarter" idx="21"/>
          </p:nvPr>
        </p:nvSpPr>
        <p:spPr>
          <a:xfrm>
            <a:off x="2589211" y="1598612"/>
            <a:ext cx="3505199" cy="4262437"/>
          </a:xfrm>
          <a:prstGeom prst="rect">
            <a:avLst/>
          </a:prstGeom>
        </p:spPr>
        <p:txBody>
          <a:bodyPr/>
          <a:lstStyle/>
          <a:p>
            <a:pPr marL="228600" indent="0">
              <a:defRPr sz="1400"/>
            </a:pPr>
          </a:p>
        </p:txBody>
      </p:sp>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_WITH_CAPTION_TEXT">
    <p:spTree>
      <p:nvGrpSpPr>
        <p:cNvPr id="1" name=""/>
        <p:cNvGrpSpPr/>
        <p:nvPr/>
      </p:nvGrpSpPr>
      <p:grpSpPr>
        <a:xfrm>
          <a:off x="0" y="0"/>
          <a:ext cx="0" cy="0"/>
          <a:chOff x="0" y="0"/>
          <a:chExt cx="0" cy="0"/>
        </a:xfrm>
      </p:grpSpPr>
      <p:grpSp>
        <p:nvGrpSpPr>
          <p:cNvPr id="181" name="Google Shape;10;p47"/>
          <p:cNvGrpSpPr/>
          <p:nvPr/>
        </p:nvGrpSpPr>
        <p:grpSpPr>
          <a:xfrm>
            <a:off x="1" y="228600"/>
            <a:ext cx="2851517" cy="6638629"/>
            <a:chOff x="0" y="0"/>
            <a:chExt cx="2851516" cy="6638628"/>
          </a:xfrm>
        </p:grpSpPr>
        <p:sp>
          <p:nvSpPr>
            <p:cNvPr id="169" name="Google Shape;11;p47"/>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0" name="Google Shape;12;p47"/>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1" name="Google Shape;13;p47"/>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2" name="Google Shape;14;p47"/>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3" name="Google Shape;15;p47"/>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4" name="Google Shape;16;p47"/>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5" name="Google Shape;17;p4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6" name="Google Shape;18;p47"/>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7" name="Google Shape;19;p47"/>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8" name="Google Shape;20;p47"/>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79" name="Google Shape;21;p47"/>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80" name="Google Shape;22;p47"/>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grpSp>
      <p:grpSp>
        <p:nvGrpSpPr>
          <p:cNvPr id="194" name="Google Shape;23;p47"/>
          <p:cNvGrpSpPr/>
          <p:nvPr/>
        </p:nvGrpSpPr>
        <p:grpSpPr>
          <a:xfrm>
            <a:off x="27221" y="156"/>
            <a:ext cx="2356675" cy="6853097"/>
            <a:chOff x="0" y="0"/>
            <a:chExt cx="2356673" cy="6853095"/>
          </a:xfrm>
        </p:grpSpPr>
        <p:sp>
          <p:nvSpPr>
            <p:cNvPr id="182" name="Google Shape;24;p47"/>
            <p:cNvSpPr/>
            <p:nvPr/>
          </p:nvSpPr>
          <p:spPr>
            <a:xfrm>
              <a:off x="0" y="-1"/>
              <a:ext cx="494327" cy="440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83" name="Google Shape;25;p47"/>
            <p:cNvSpPr/>
            <p:nvPr/>
          </p:nvSpPr>
          <p:spPr>
            <a:xfrm>
              <a:off x="523067" y="4316317"/>
              <a:ext cx="423436" cy="1580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84" name="Google Shape;26;p47"/>
            <p:cNvSpPr/>
            <p:nvPr/>
          </p:nvSpPr>
          <p:spPr>
            <a:xfrm>
              <a:off x="979074" y="5862525"/>
              <a:ext cx="431100"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85" name="Google Shape;27;p47"/>
            <p:cNvSpPr/>
            <p:nvPr/>
          </p:nvSpPr>
          <p:spPr>
            <a:xfrm>
              <a:off x="494326" y="4364217"/>
              <a:ext cx="551808"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86" name="Google Shape;28;p47"/>
            <p:cNvSpPr/>
            <p:nvPr/>
          </p:nvSpPr>
          <p:spPr>
            <a:xfrm>
              <a:off x="444311" y="1289045"/>
              <a:ext cx="170725" cy="3027273"/>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87" name="Google Shape;29;p47"/>
            <p:cNvSpPr/>
            <p:nvPr/>
          </p:nvSpPr>
          <p:spPr>
            <a:xfrm>
              <a:off x="1084453" y="6571443"/>
              <a:ext cx="134120"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88" name="Google Shape;30;p47"/>
            <p:cNvSpPr/>
            <p:nvPr/>
          </p:nvSpPr>
          <p:spPr>
            <a:xfrm>
              <a:off x="475166" y="4107474"/>
              <a:ext cx="82390" cy="511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89" name="Google Shape;31;p47"/>
            <p:cNvSpPr/>
            <p:nvPr/>
          </p:nvSpPr>
          <p:spPr>
            <a:xfrm>
              <a:off x="946501" y="3145644"/>
              <a:ext cx="1410173" cy="271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90" name="Google Shape;32;p47"/>
            <p:cNvSpPr/>
            <p:nvPr/>
          </p:nvSpPr>
          <p:spPr>
            <a:xfrm>
              <a:off x="1046133" y="6600183"/>
              <a:ext cx="120709" cy="252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91" name="Google Shape;33;p47"/>
            <p:cNvSpPr/>
            <p:nvPr/>
          </p:nvSpPr>
          <p:spPr>
            <a:xfrm>
              <a:off x="946501" y="5897013"/>
              <a:ext cx="137953" cy="674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92" name="Google Shape;34;p47"/>
            <p:cNvSpPr/>
            <p:nvPr/>
          </p:nvSpPr>
          <p:spPr>
            <a:xfrm>
              <a:off x="946501" y="5772473"/>
              <a:ext cx="38321"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93" name="Google Shape;35;p47"/>
            <p:cNvSpPr/>
            <p:nvPr/>
          </p:nvSpPr>
          <p:spPr>
            <a:xfrm>
              <a:off x="979074" y="6322364"/>
              <a:ext cx="210760"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0" tIns="0" rIns="0" bIns="0" numCol="1" anchor="ctr">
              <a:noAutofit/>
            </a:bodyPr>
            <a:lstStyle/>
            <a:p>
              <a:pPr/>
            </a:p>
          </p:txBody>
        </p:sp>
      </p:grpSp>
      <p:sp>
        <p:nvSpPr>
          <p:cNvPr id="195" name="Google Shape;36;p47"/>
          <p:cNvSpPr/>
          <p:nvPr/>
        </p:nvSpPr>
        <p:spPr>
          <a:xfrm>
            <a:off x="-1" y="0"/>
            <a:ext cx="182882" cy="6858000"/>
          </a:xfrm>
          <a:prstGeom prst="rect">
            <a:avLst/>
          </a:prstGeom>
          <a:solidFill>
            <a:srgbClr val="2E5369"/>
          </a:solidFill>
          <a:ln w="12700">
            <a:miter lim="400000"/>
          </a:ln>
        </p:spPr>
        <p:txBody>
          <a:bodyPr lIns="0" tIns="0" rIns="0" bIns="0" anchor="ctr"/>
          <a:lstStyle/>
          <a:p>
            <a:pPr/>
          </a:p>
        </p:txBody>
      </p:sp>
      <p:sp>
        <p:nvSpPr>
          <p:cNvPr id="196" name="Title Text"/>
          <p:cNvSpPr txBox="1"/>
          <p:nvPr>
            <p:ph type="title"/>
          </p:nvPr>
        </p:nvSpPr>
        <p:spPr>
          <a:xfrm>
            <a:off x="2589213" y="4800600"/>
            <a:ext cx="8915401" cy="566738"/>
          </a:xfrm>
          <a:prstGeom prst="rect">
            <a:avLst/>
          </a:prstGeom>
        </p:spPr>
        <p:txBody>
          <a:bodyPr anchor="b"/>
          <a:lstStyle>
            <a:lvl1pPr>
              <a:defRPr sz="2400"/>
            </a:lvl1pPr>
          </a:lstStyle>
          <a:p>
            <a:pPr/>
            <a:r>
              <a:t>Title Text</a:t>
            </a:r>
          </a:p>
        </p:txBody>
      </p:sp>
      <p:sp>
        <p:nvSpPr>
          <p:cNvPr id="197" name="Google Shape;102;p56"/>
          <p:cNvSpPr/>
          <p:nvPr>
            <p:ph type="pic" idx="21"/>
          </p:nvPr>
        </p:nvSpPr>
        <p:spPr>
          <a:xfrm>
            <a:off x="2589211" y="634965"/>
            <a:ext cx="8915401" cy="3854971"/>
          </a:xfrm>
          <a:prstGeom prst="rect">
            <a:avLst/>
          </a:prstGeom>
        </p:spPr>
        <p:txBody>
          <a:bodyPr lIns="91439" tIns="45719" rIns="91439" bIns="45719">
            <a:noAutofit/>
          </a:bodyPr>
          <a:lstStyle/>
          <a:p>
            <a:pPr/>
          </a:p>
        </p:txBody>
      </p:sp>
      <p:sp>
        <p:nvSpPr>
          <p:cNvPr id="198" name="Body Level One…"/>
          <p:cNvSpPr txBox="1"/>
          <p:nvPr>
            <p:ph type="body" sz="quarter" idx="1"/>
          </p:nvPr>
        </p:nvSpPr>
        <p:spPr>
          <a:xfrm>
            <a:off x="2589213" y="5367337"/>
            <a:ext cx="8915401" cy="493713"/>
          </a:xfrm>
          <a:prstGeom prst="rect">
            <a:avLst/>
          </a:prstGeom>
        </p:spPr>
        <p:txBody>
          <a:bodyPr/>
          <a:lstStyle>
            <a:lvl1pPr marL="228600" indent="0">
              <a:defRPr sz="1200"/>
            </a:lvl1pPr>
            <a:lvl2pPr marL="228600" indent="457200">
              <a:defRPr sz="1200"/>
            </a:lvl2pPr>
            <a:lvl3pPr marL="228600" indent="914400">
              <a:defRPr sz="1200"/>
            </a:lvl3pPr>
            <a:lvl4pPr marL="228600" indent="1371600">
              <a:defRPr sz="1200"/>
            </a:lvl4pPr>
            <a:lvl5pPr marL="228600" indent="1828800">
              <a:defRPr sz="1200"/>
            </a:lvl5pPr>
          </a:lstStyle>
          <a:p>
            <a:pPr/>
            <a:r>
              <a:t>Body Level One</a:t>
            </a:r>
          </a:p>
          <a:p>
            <a:pPr lvl="1"/>
            <a:r>
              <a:t>Body Level Two</a:t>
            </a:r>
          </a:p>
          <a:p>
            <a:pPr lvl="2"/>
            <a:r>
              <a:t>Body Level Three</a:t>
            </a:r>
          </a:p>
          <a:p>
            <a:pPr lvl="3"/>
            <a:r>
              <a:t>Body Level Four</a:t>
            </a:r>
          </a:p>
          <a:p>
            <a:pPr lvl="4"/>
            <a:r>
              <a:t>Body Level Five</a:t>
            </a:r>
          </a:p>
        </p:txBody>
      </p:sp>
      <p:sp>
        <p:nvSpPr>
          <p:cNvPr id="199" name="Google Shape;106;p56"/>
          <p:cNvSpPr/>
          <p:nvPr/>
        </p:nvSpPr>
        <p:spPr>
          <a:xfrm flipH="1" rot="10800000">
            <a:off x="-4189" y="4911725"/>
            <a:ext cx="1595613"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0" tIns="0" rIns="0" bIns="0" anchor="ctr"/>
          <a:lstStyle/>
          <a:p>
            <a:pPr/>
          </a:p>
        </p:txBody>
      </p:sp>
      <p:sp>
        <p:nvSpPr>
          <p:cNvPr id="200" name="Slide Number"/>
          <p:cNvSpPr txBox="1"/>
          <p:nvPr>
            <p:ph type="sldNum" sz="quarter" idx="2"/>
          </p:nvPr>
        </p:nvSpPr>
        <p:spPr>
          <a:xfrm>
            <a:off x="925945" y="4967549"/>
            <a:ext cx="385635" cy="3962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FFFFFF"/>
            </a:gs>
            <a:gs pos="100000">
              <a:srgbClr val="C4DCE3"/>
            </a:gs>
          </a:gsLst>
          <a:lin ang="5400000" scaled="0"/>
        </a:gradFill>
      </p:bgPr>
    </p:bg>
    <p:spTree>
      <p:nvGrpSpPr>
        <p:cNvPr id="1" name=""/>
        <p:cNvGrpSpPr/>
        <p:nvPr/>
      </p:nvGrpSpPr>
      <p:grpSpPr>
        <a:xfrm>
          <a:off x="0" y="0"/>
          <a:ext cx="0" cy="0"/>
          <a:chOff x="0" y="0"/>
          <a:chExt cx="0" cy="0"/>
        </a:xfrm>
      </p:grpSpPr>
      <p:grpSp>
        <p:nvGrpSpPr>
          <p:cNvPr id="14" name="Google Shape;10;p47"/>
          <p:cNvGrpSpPr/>
          <p:nvPr/>
        </p:nvGrpSpPr>
        <p:grpSpPr>
          <a:xfrm>
            <a:off x="1" y="228600"/>
            <a:ext cx="2851517" cy="6638629"/>
            <a:chOff x="0" y="0"/>
            <a:chExt cx="2851516" cy="6638628"/>
          </a:xfrm>
        </p:grpSpPr>
        <p:sp>
          <p:nvSpPr>
            <p:cNvPr id="2" name="Google Shape;11;p47"/>
            <p:cNvSpPr/>
            <p:nvPr/>
          </p:nvSpPr>
          <p:spPr>
            <a:xfrm>
              <a:off x="-1" y="2346443"/>
              <a:ext cx="100643"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3" name="Google Shape;12;p47"/>
            <p:cNvSpPr/>
            <p:nvPr/>
          </p:nvSpPr>
          <p:spPr>
            <a:xfrm>
              <a:off x="128598" y="2927929"/>
              <a:ext cx="646718"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4" name="Google Shape;13;p47"/>
            <p:cNvSpPr/>
            <p:nvPr/>
          </p:nvSpPr>
          <p:spPr>
            <a:xfrm>
              <a:off x="806998" y="5218460"/>
              <a:ext cx="609443" cy="14201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5" name="Google Shape;14;p47"/>
            <p:cNvSpPr/>
            <p:nvPr/>
          </p:nvSpPr>
          <p:spPr>
            <a:xfrm>
              <a:off x="959824" y="6275199"/>
              <a:ext cx="171465"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6" name="Google Shape;15;p47"/>
            <p:cNvSpPr/>
            <p:nvPr/>
          </p:nvSpPr>
          <p:spPr>
            <a:xfrm>
              <a:off x="100641" y="2972659"/>
              <a:ext cx="821909" cy="3328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7" name="Google Shape;16;p47"/>
            <p:cNvSpPr/>
            <p:nvPr/>
          </p:nvSpPr>
          <p:spPr>
            <a:xfrm>
              <a:off x="26126" y="0"/>
              <a:ext cx="102473" cy="2927930"/>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8" name="Google Shape;17;p47"/>
            <p:cNvSpPr/>
            <p:nvPr/>
          </p:nvSpPr>
          <p:spPr>
            <a:xfrm>
              <a:off x="78276" y="2715463"/>
              <a:ext cx="78278"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9" name="Google Shape;18;p47"/>
            <p:cNvSpPr/>
            <p:nvPr/>
          </p:nvSpPr>
          <p:spPr>
            <a:xfrm>
              <a:off x="769723" y="5250144"/>
              <a:ext cx="190102" cy="10250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0" name="Google Shape;19;p47"/>
            <p:cNvSpPr/>
            <p:nvPr/>
          </p:nvSpPr>
          <p:spPr>
            <a:xfrm>
              <a:off x="775314" y="1170426"/>
              <a:ext cx="2076203" cy="40480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1" name="Google Shape;20;p47"/>
            <p:cNvSpPr/>
            <p:nvPr/>
          </p:nvSpPr>
          <p:spPr>
            <a:xfrm>
              <a:off x="922549" y="6301291"/>
              <a:ext cx="162147"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2" name="Google Shape;21;p47"/>
            <p:cNvSpPr/>
            <p:nvPr/>
          </p:nvSpPr>
          <p:spPr>
            <a:xfrm>
              <a:off x="769723" y="5130865"/>
              <a:ext cx="37276" cy="2217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sp>
          <p:nvSpPr>
            <p:cNvPr id="13" name="Google Shape;22;p47"/>
            <p:cNvSpPr/>
            <p:nvPr/>
          </p:nvSpPr>
          <p:spPr>
            <a:xfrm>
              <a:off x="849863" y="6016138"/>
              <a:ext cx="238559" cy="6224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0" tIns="0" rIns="0" bIns="0" numCol="1" anchor="ctr">
              <a:noAutofit/>
            </a:bodyPr>
            <a:lstStyle/>
            <a:p>
              <a:pPr/>
            </a:p>
          </p:txBody>
        </p:sp>
      </p:grpSp>
      <p:grpSp>
        <p:nvGrpSpPr>
          <p:cNvPr id="27" name="Google Shape;23;p47"/>
          <p:cNvGrpSpPr/>
          <p:nvPr/>
        </p:nvGrpSpPr>
        <p:grpSpPr>
          <a:xfrm>
            <a:off x="27221" y="156"/>
            <a:ext cx="2356675" cy="6853097"/>
            <a:chOff x="0" y="0"/>
            <a:chExt cx="2356673" cy="6853095"/>
          </a:xfrm>
        </p:grpSpPr>
        <p:sp>
          <p:nvSpPr>
            <p:cNvPr id="15" name="Google Shape;24;p47"/>
            <p:cNvSpPr/>
            <p:nvPr/>
          </p:nvSpPr>
          <p:spPr>
            <a:xfrm>
              <a:off x="0" y="-1"/>
              <a:ext cx="494327" cy="440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6" name="Google Shape;25;p47"/>
            <p:cNvSpPr/>
            <p:nvPr/>
          </p:nvSpPr>
          <p:spPr>
            <a:xfrm>
              <a:off x="523067" y="4316317"/>
              <a:ext cx="423436" cy="15806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7" name="Google Shape;26;p47"/>
            <p:cNvSpPr/>
            <p:nvPr/>
          </p:nvSpPr>
          <p:spPr>
            <a:xfrm>
              <a:off x="979074" y="5862525"/>
              <a:ext cx="431100" cy="990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8" name="Google Shape;27;p47"/>
            <p:cNvSpPr/>
            <p:nvPr/>
          </p:nvSpPr>
          <p:spPr>
            <a:xfrm>
              <a:off x="494326" y="4364217"/>
              <a:ext cx="551808" cy="22359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19" name="Google Shape;28;p47"/>
            <p:cNvSpPr/>
            <p:nvPr/>
          </p:nvSpPr>
          <p:spPr>
            <a:xfrm>
              <a:off x="444311" y="1289045"/>
              <a:ext cx="170725" cy="3027273"/>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0" name="Google Shape;29;p47"/>
            <p:cNvSpPr/>
            <p:nvPr/>
          </p:nvSpPr>
          <p:spPr>
            <a:xfrm>
              <a:off x="1084453" y="6571443"/>
              <a:ext cx="134120" cy="281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1" name="Google Shape;30;p47"/>
            <p:cNvSpPr/>
            <p:nvPr/>
          </p:nvSpPr>
          <p:spPr>
            <a:xfrm>
              <a:off x="475166" y="4107474"/>
              <a:ext cx="82390" cy="511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2" name="Google Shape;31;p47"/>
            <p:cNvSpPr/>
            <p:nvPr/>
          </p:nvSpPr>
          <p:spPr>
            <a:xfrm>
              <a:off x="946501" y="3145644"/>
              <a:ext cx="1410173" cy="2716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3" name="Google Shape;32;p47"/>
            <p:cNvSpPr/>
            <p:nvPr/>
          </p:nvSpPr>
          <p:spPr>
            <a:xfrm>
              <a:off x="1046133" y="6600183"/>
              <a:ext cx="120709" cy="2529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4" name="Google Shape;33;p47"/>
            <p:cNvSpPr/>
            <p:nvPr/>
          </p:nvSpPr>
          <p:spPr>
            <a:xfrm>
              <a:off x="946501" y="5897013"/>
              <a:ext cx="137953" cy="674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5" name="Google Shape;34;p47"/>
            <p:cNvSpPr/>
            <p:nvPr/>
          </p:nvSpPr>
          <p:spPr>
            <a:xfrm>
              <a:off x="946501" y="5772473"/>
              <a:ext cx="38321" cy="2280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0" tIns="0" rIns="0" bIns="0" numCol="1" anchor="ctr">
              <a:noAutofit/>
            </a:bodyPr>
            <a:lstStyle/>
            <a:p>
              <a:pPr/>
            </a:p>
          </p:txBody>
        </p:sp>
        <p:sp>
          <p:nvSpPr>
            <p:cNvPr id="26" name="Google Shape;35;p47"/>
            <p:cNvSpPr/>
            <p:nvPr/>
          </p:nvSpPr>
          <p:spPr>
            <a:xfrm>
              <a:off x="979074" y="6322364"/>
              <a:ext cx="210760" cy="5307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0" tIns="0" rIns="0" bIns="0" numCol="1" anchor="ctr">
              <a:noAutofit/>
            </a:bodyPr>
            <a:lstStyle/>
            <a:p>
              <a:pPr/>
            </a:p>
          </p:txBody>
        </p:sp>
      </p:grpSp>
      <p:sp>
        <p:nvSpPr>
          <p:cNvPr id="28" name="Google Shape;36;p47"/>
          <p:cNvSpPr/>
          <p:nvPr/>
        </p:nvSpPr>
        <p:spPr>
          <a:xfrm>
            <a:off x="-1" y="0"/>
            <a:ext cx="182882" cy="6858000"/>
          </a:xfrm>
          <a:prstGeom prst="rect">
            <a:avLst/>
          </a:prstGeom>
          <a:solidFill>
            <a:srgbClr val="2E5369"/>
          </a:solidFill>
          <a:ln w="12700">
            <a:miter lim="400000"/>
          </a:ln>
        </p:spPr>
        <p:txBody>
          <a:bodyPr lIns="0" tIns="0" rIns="0" bIns="0" anchor="ctr"/>
          <a:lstStyle/>
          <a:p>
            <a:pPr/>
          </a:p>
        </p:txBody>
      </p:sp>
      <p:sp>
        <p:nvSpPr>
          <p:cNvPr id="29" name="Google Shape;90;p54"/>
          <p:cNvSpPr/>
          <p:nvPr/>
        </p:nvSpPr>
        <p:spPr>
          <a:xfrm flipH="1" rot="10800000">
            <a:off x="-4189" y="714375"/>
            <a:ext cx="1595613"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0" tIns="0" rIns="0" bIns="0" anchor="ctr"/>
          <a:lstStyle/>
          <a:p>
            <a:pPr/>
          </a:p>
        </p:txBody>
      </p:sp>
      <p:sp>
        <p:nvSpPr>
          <p:cNvPr id="30" name="Slide Number"/>
          <p:cNvSpPr txBox="1"/>
          <p:nvPr>
            <p:ph type="sldNum" sz="quarter" idx="2"/>
          </p:nvPr>
        </p:nvSpPr>
        <p:spPr>
          <a:xfrm>
            <a:off x="925945" y="772244"/>
            <a:ext cx="385635" cy="396201"/>
          </a:xfrm>
          <a:prstGeom prst="rect">
            <a:avLst/>
          </a:prstGeom>
          <a:ln w="12700">
            <a:miter lim="400000"/>
          </a:ln>
        </p:spPr>
        <p:txBody>
          <a:bodyPr wrap="none" lIns="45699" tIns="45699" rIns="45699" bIns="45699" anchor="ctr">
            <a:spAutoFit/>
          </a:bodyPr>
          <a:lstStyle>
            <a:lvl1pPr algn="r">
              <a:defRPr sz="2000">
                <a:solidFill>
                  <a:srgbClr val="FEFFFF"/>
                </a:solidFill>
                <a:latin typeface="Century Gothic"/>
                <a:ea typeface="Century Gothic"/>
                <a:cs typeface="Century Gothic"/>
                <a:sym typeface="Century Gothic"/>
              </a:defRPr>
            </a:lvl1pPr>
          </a:lstStyle>
          <a:p>
            <a:pPr/>
            <a:fld id="{86CB4B4D-7CA3-9044-876B-883B54F8677D}" type="slidenum"/>
          </a:p>
        </p:txBody>
      </p:sp>
      <p:sp>
        <p:nvSpPr>
          <p:cNvPr id="31" name="Title Text"/>
          <p:cNvSpPr txBox="1"/>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Title Text</a:t>
            </a:r>
          </a:p>
        </p:txBody>
      </p:sp>
      <p:sp>
        <p:nvSpPr>
          <p:cNvPr id="32"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68DBA"/>
          </a:solidFill>
          <a:uFillTx/>
          <a:latin typeface="Century Gothic"/>
          <a:ea typeface="Century Gothic"/>
          <a:cs typeface="Century Gothic"/>
          <a:sym typeface="Century Gothic"/>
        </a:defRPr>
      </a:lvl1pPr>
      <a:lvl2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68DBA"/>
          </a:solidFill>
          <a:uFillTx/>
          <a:latin typeface="Century Gothic"/>
          <a:ea typeface="Century Gothic"/>
          <a:cs typeface="Century Gothic"/>
          <a:sym typeface="Century Gothic"/>
        </a:defRPr>
      </a:lvl2pPr>
      <a:lvl3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68DBA"/>
          </a:solidFill>
          <a:uFillTx/>
          <a:latin typeface="Century Gothic"/>
          <a:ea typeface="Century Gothic"/>
          <a:cs typeface="Century Gothic"/>
          <a:sym typeface="Century Gothic"/>
        </a:defRPr>
      </a:lvl3pPr>
      <a:lvl4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68DBA"/>
          </a:solidFill>
          <a:uFillTx/>
          <a:latin typeface="Century Gothic"/>
          <a:ea typeface="Century Gothic"/>
          <a:cs typeface="Century Gothic"/>
          <a:sym typeface="Century Gothic"/>
        </a:defRPr>
      </a:lvl4pPr>
      <a:lvl5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68DBA"/>
          </a:solidFill>
          <a:uFillTx/>
          <a:latin typeface="Century Gothic"/>
          <a:ea typeface="Century Gothic"/>
          <a:cs typeface="Century Gothic"/>
          <a:sym typeface="Century Gothic"/>
        </a:defRPr>
      </a:lvl5pPr>
      <a:lvl6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68DBA"/>
          </a:solidFill>
          <a:uFillTx/>
          <a:latin typeface="Century Gothic"/>
          <a:ea typeface="Century Gothic"/>
          <a:cs typeface="Century Gothic"/>
          <a:sym typeface="Century Gothic"/>
        </a:defRPr>
      </a:lvl6pPr>
      <a:lvl7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68DBA"/>
          </a:solidFill>
          <a:uFillTx/>
          <a:latin typeface="Century Gothic"/>
          <a:ea typeface="Century Gothic"/>
          <a:cs typeface="Century Gothic"/>
          <a:sym typeface="Century Gothic"/>
        </a:defRPr>
      </a:lvl7pPr>
      <a:lvl8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68DBA"/>
          </a:solidFill>
          <a:uFillTx/>
          <a:latin typeface="Century Gothic"/>
          <a:ea typeface="Century Gothic"/>
          <a:cs typeface="Century Gothic"/>
          <a:sym typeface="Century Gothic"/>
        </a:defRPr>
      </a:lvl8pPr>
      <a:lvl9pPr marL="0" marR="0" indent="0" algn="l" defTabSz="914400" rtl="0" latinLnBrk="0">
        <a:lnSpc>
          <a:spcPct val="100000"/>
        </a:lnSpc>
        <a:spcBef>
          <a:spcPts val="0"/>
        </a:spcBef>
        <a:spcAft>
          <a:spcPts val="0"/>
        </a:spcAft>
        <a:buClrTx/>
        <a:buSzTx/>
        <a:buFontTx/>
        <a:buNone/>
        <a:tabLst/>
        <a:defRPr b="0" baseline="0" cap="none" i="0" spc="0" strike="noStrike" sz="3600" u="none">
          <a:solidFill>
            <a:srgbClr val="168DBA"/>
          </a:solidFill>
          <a:uFillTx/>
          <a:latin typeface="Century Gothic"/>
          <a:ea typeface="Century Gothic"/>
          <a:cs typeface="Century Gothic"/>
          <a:sym typeface="Century Gothic"/>
        </a:defRPr>
      </a:lvl9pPr>
    </p:titleStyle>
    <p:bodyStyle>
      <a:lvl1pPr marL="342900" marR="0" indent="-228600" algn="l" defTabSz="914400" rtl="0" latinLnBrk="0">
        <a:lnSpc>
          <a:spcPct val="100000"/>
        </a:lnSpc>
        <a:spcBef>
          <a:spcPts val="1000"/>
        </a:spcBef>
        <a:spcAft>
          <a:spcPts val="0"/>
        </a:spcAft>
        <a:buClrTx/>
        <a:buSzTx/>
        <a:buFontTx/>
        <a:buNone/>
        <a:tabLst/>
        <a:defRPr b="0" baseline="0" cap="none" i="0" spc="0" strike="noStrike" sz="1800" u="none">
          <a:solidFill>
            <a:srgbClr val="3F3F3F"/>
          </a:solidFill>
          <a:uFillTx/>
          <a:latin typeface="Century Gothic"/>
          <a:ea typeface="Century Gothic"/>
          <a:cs typeface="Century Gothic"/>
          <a:sym typeface="Century Gothic"/>
        </a:defRPr>
      </a:lvl1pPr>
      <a:lvl2pPr marL="342900" marR="0" indent="241300" algn="l" defTabSz="914400" rtl="0" latinLnBrk="0">
        <a:lnSpc>
          <a:spcPct val="100000"/>
        </a:lnSpc>
        <a:spcBef>
          <a:spcPts val="1000"/>
        </a:spcBef>
        <a:spcAft>
          <a:spcPts val="0"/>
        </a:spcAft>
        <a:buClrTx/>
        <a:buSzTx/>
        <a:buFontTx/>
        <a:buNone/>
        <a:tabLst/>
        <a:defRPr b="0" baseline="0" cap="none" i="0" spc="0" strike="noStrike" sz="1800" u="none">
          <a:solidFill>
            <a:srgbClr val="3F3F3F"/>
          </a:solidFill>
          <a:uFillTx/>
          <a:latin typeface="Century Gothic"/>
          <a:ea typeface="Century Gothic"/>
          <a:cs typeface="Century Gothic"/>
          <a:sym typeface="Century Gothic"/>
        </a:defRPr>
      </a:lvl2pPr>
      <a:lvl3pPr marL="342900" marR="0" indent="711200" algn="l" defTabSz="914400" rtl="0" latinLnBrk="0">
        <a:lnSpc>
          <a:spcPct val="100000"/>
        </a:lnSpc>
        <a:spcBef>
          <a:spcPts val="1000"/>
        </a:spcBef>
        <a:spcAft>
          <a:spcPts val="0"/>
        </a:spcAft>
        <a:buClrTx/>
        <a:buSzTx/>
        <a:buFontTx/>
        <a:buNone/>
        <a:tabLst/>
        <a:defRPr b="0" baseline="0" cap="none" i="0" spc="0" strike="noStrike" sz="1800" u="none">
          <a:solidFill>
            <a:srgbClr val="3F3F3F"/>
          </a:solidFill>
          <a:uFillTx/>
          <a:latin typeface="Century Gothic"/>
          <a:ea typeface="Century Gothic"/>
          <a:cs typeface="Century Gothic"/>
          <a:sym typeface="Century Gothic"/>
        </a:defRPr>
      </a:lvl3pPr>
      <a:lvl4pPr marL="342900" marR="0" indent="1181100" algn="l" defTabSz="914400" rtl="0" latinLnBrk="0">
        <a:lnSpc>
          <a:spcPct val="100000"/>
        </a:lnSpc>
        <a:spcBef>
          <a:spcPts val="1000"/>
        </a:spcBef>
        <a:spcAft>
          <a:spcPts val="0"/>
        </a:spcAft>
        <a:buClrTx/>
        <a:buSzTx/>
        <a:buFontTx/>
        <a:buNone/>
        <a:tabLst/>
        <a:defRPr b="0" baseline="0" cap="none" i="0" spc="0" strike="noStrike" sz="1800" u="none">
          <a:solidFill>
            <a:srgbClr val="3F3F3F"/>
          </a:solidFill>
          <a:uFillTx/>
          <a:latin typeface="Century Gothic"/>
          <a:ea typeface="Century Gothic"/>
          <a:cs typeface="Century Gothic"/>
          <a:sym typeface="Century Gothic"/>
        </a:defRPr>
      </a:lvl4pPr>
      <a:lvl5pPr marL="342900" marR="0" indent="1638300" algn="l" defTabSz="914400" rtl="0" latinLnBrk="0">
        <a:lnSpc>
          <a:spcPct val="100000"/>
        </a:lnSpc>
        <a:spcBef>
          <a:spcPts val="1000"/>
        </a:spcBef>
        <a:spcAft>
          <a:spcPts val="0"/>
        </a:spcAft>
        <a:buClrTx/>
        <a:buSzTx/>
        <a:buFontTx/>
        <a:buNone/>
        <a:tabLst/>
        <a:defRPr b="0" baseline="0" cap="none" i="0" spc="0" strike="noStrike" sz="1800" u="none">
          <a:solidFill>
            <a:srgbClr val="3F3F3F"/>
          </a:solidFill>
          <a:uFillTx/>
          <a:latin typeface="Century Gothic"/>
          <a:ea typeface="Century Gothic"/>
          <a:cs typeface="Century Gothic"/>
          <a:sym typeface="Century Gothic"/>
        </a:defRPr>
      </a:lvl5pPr>
      <a:lvl6pPr marL="342900" marR="0" indent="2095500" algn="l" defTabSz="914400" rtl="0" latinLnBrk="0">
        <a:lnSpc>
          <a:spcPct val="100000"/>
        </a:lnSpc>
        <a:spcBef>
          <a:spcPts val="1000"/>
        </a:spcBef>
        <a:spcAft>
          <a:spcPts val="0"/>
        </a:spcAft>
        <a:buClrTx/>
        <a:buSzTx/>
        <a:buFontTx/>
        <a:buNone/>
        <a:tabLst/>
        <a:defRPr b="0" baseline="0" cap="none" i="0" spc="0" strike="noStrike" sz="1800" u="none">
          <a:solidFill>
            <a:srgbClr val="3F3F3F"/>
          </a:solidFill>
          <a:uFillTx/>
          <a:latin typeface="Century Gothic"/>
          <a:ea typeface="Century Gothic"/>
          <a:cs typeface="Century Gothic"/>
          <a:sym typeface="Century Gothic"/>
        </a:defRPr>
      </a:lvl6pPr>
      <a:lvl7pPr marL="342900" marR="0" indent="2552700" algn="l" defTabSz="914400" rtl="0" latinLnBrk="0">
        <a:lnSpc>
          <a:spcPct val="100000"/>
        </a:lnSpc>
        <a:spcBef>
          <a:spcPts val="1000"/>
        </a:spcBef>
        <a:spcAft>
          <a:spcPts val="0"/>
        </a:spcAft>
        <a:buClrTx/>
        <a:buSzTx/>
        <a:buFontTx/>
        <a:buNone/>
        <a:tabLst/>
        <a:defRPr b="0" baseline="0" cap="none" i="0" spc="0" strike="noStrike" sz="1800" u="none">
          <a:solidFill>
            <a:srgbClr val="3F3F3F"/>
          </a:solidFill>
          <a:uFillTx/>
          <a:latin typeface="Century Gothic"/>
          <a:ea typeface="Century Gothic"/>
          <a:cs typeface="Century Gothic"/>
          <a:sym typeface="Century Gothic"/>
        </a:defRPr>
      </a:lvl7pPr>
      <a:lvl8pPr marL="342900" marR="0" indent="3009900" algn="l" defTabSz="914400" rtl="0" latinLnBrk="0">
        <a:lnSpc>
          <a:spcPct val="100000"/>
        </a:lnSpc>
        <a:spcBef>
          <a:spcPts val="1000"/>
        </a:spcBef>
        <a:spcAft>
          <a:spcPts val="0"/>
        </a:spcAft>
        <a:buClrTx/>
        <a:buSzTx/>
        <a:buFontTx/>
        <a:buNone/>
        <a:tabLst/>
        <a:defRPr b="0" baseline="0" cap="none" i="0" spc="0" strike="noStrike" sz="1800" u="none">
          <a:solidFill>
            <a:srgbClr val="3F3F3F"/>
          </a:solidFill>
          <a:uFillTx/>
          <a:latin typeface="Century Gothic"/>
          <a:ea typeface="Century Gothic"/>
          <a:cs typeface="Century Gothic"/>
          <a:sym typeface="Century Gothic"/>
        </a:defRPr>
      </a:lvl8pPr>
      <a:lvl9pPr marL="342900" marR="0" indent="3467100" algn="l" defTabSz="914400" rtl="0" latinLnBrk="0">
        <a:lnSpc>
          <a:spcPct val="100000"/>
        </a:lnSpc>
        <a:spcBef>
          <a:spcPts val="1000"/>
        </a:spcBef>
        <a:spcAft>
          <a:spcPts val="0"/>
        </a:spcAft>
        <a:buClrTx/>
        <a:buSzTx/>
        <a:buFontTx/>
        <a:buNone/>
        <a:tabLst/>
        <a:defRPr b="0" baseline="0" cap="none" i="0" spc="0" strike="noStrike" sz="1800" u="none">
          <a:solidFill>
            <a:srgbClr val="3F3F3F"/>
          </a:solidFill>
          <a:uFillTx/>
          <a:latin typeface="Century Gothic"/>
          <a:ea typeface="Century Gothic"/>
          <a:cs typeface="Century Gothic"/>
          <a:sym typeface="Century Gothic"/>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1pPr>
      <a:lvl2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2pPr>
      <a:lvl3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3pPr>
      <a:lvl4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4pPr>
      <a:lvl5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5pPr>
      <a:lvl6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6pPr>
      <a:lvl7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7pPr>
      <a:lvl8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8pPr>
      <a:lvl9pPr marL="0" marR="0" indent="0" algn="r" defTabSz="9144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www.youtube.com/bmdersleri" TargetMode="External"/><Relationship Id="rId4" Type="http://schemas.openxmlformats.org/officeDocument/2006/relationships/image" Target="../media/image1.png"/><Relationship Id="rId5" Type="http://schemas.openxmlformats.org/officeDocument/2006/relationships/image" Target="../media/image2.jpeg"/><Relationship Id="rId6"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ehance.net/hankarahan" TargetMode="External"/><Relationship Id="rId3" Type="http://schemas.openxmlformats.org/officeDocument/2006/relationships/hyperlink" Target="https://www.behance.net/gallery/139353845/Pop-Heart-Coffee-Roastery-Brand-Identity" TargetMode="External"/><Relationship Id="rId4" Type="http://schemas.openxmlformats.org/officeDocument/2006/relationships/hyperlink" Target="https://pub.dev/packages/get" TargetMode="External"/><Relationship Id="rId5" Type="http://schemas.openxmlformats.org/officeDocument/2006/relationships/hyperlink" Target="https://pub.dev/packages/get_storage" TargetMode="External"/><Relationship Id="rId6" Type="http://schemas.openxmlformats.org/officeDocument/2006/relationships/hyperlink" Target="https://docs.flutter.dev/cookbook" TargetMode="External"/><Relationship Id="rId7" Type="http://schemas.openxmlformats.org/officeDocument/2006/relationships/image" Target="../media/image1.jpeg"/><Relationship Id="rId8"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www.youtube.com/bmdersleri"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Google Shape;190;p3"/>
          <p:cNvSpPr/>
          <p:nvPr/>
        </p:nvSpPr>
        <p:spPr>
          <a:xfrm>
            <a:off x="5520082" y="4409575"/>
            <a:ext cx="5972962" cy="2239861"/>
          </a:xfrm>
          <a:prstGeom prst="roundRect">
            <a:avLst>
              <a:gd name="adj" fmla="val 16667"/>
            </a:avLst>
          </a:prstGeom>
          <a:gradFill>
            <a:gsLst>
              <a:gs pos="0">
                <a:srgbClr val="54BCE8"/>
              </a:gs>
              <a:gs pos="100000">
                <a:srgbClr val="21ACE1"/>
              </a:gs>
            </a:gsLst>
            <a:lin ang="5400000"/>
          </a:gradFill>
          <a:ln w="12700">
            <a:miter lim="400000"/>
          </a:ln>
          <a:effectLst>
            <a:outerShdw sx="100000" sy="100000" kx="0" ky="0" algn="b" rotWithShape="0" blurRad="50800" dist="38100" dir="5400000">
              <a:srgbClr val="000000">
                <a:alpha val="60000"/>
              </a:srgbClr>
            </a:outerShdw>
          </a:effectLst>
        </p:spPr>
        <p:txBody>
          <a:bodyPr lIns="0" tIns="0" rIns="0" bIns="0" anchor="ctr"/>
          <a:lstStyle/>
          <a:p>
            <a:pPr algn="ctr">
              <a:defRPr sz="1800">
                <a:solidFill>
                  <a:srgbClr val="FFFFFF"/>
                </a:solidFill>
                <a:latin typeface="Century Gothic"/>
                <a:ea typeface="Century Gothic"/>
                <a:cs typeface="Century Gothic"/>
                <a:sym typeface="Century Gothic"/>
              </a:defRPr>
            </a:pPr>
          </a:p>
        </p:txBody>
      </p:sp>
      <p:sp>
        <p:nvSpPr>
          <p:cNvPr id="420" name="Google Shape;191;p3"/>
          <p:cNvSpPr txBox="1"/>
          <p:nvPr>
            <p:ph type="ctrTitle"/>
          </p:nvPr>
        </p:nvSpPr>
        <p:spPr>
          <a:xfrm>
            <a:off x="2301970" y="1963263"/>
            <a:ext cx="7588060" cy="1909146"/>
          </a:xfrm>
          <a:prstGeom prst="rect">
            <a:avLst/>
          </a:prstGeom>
        </p:spPr>
        <p:txBody>
          <a:bodyPr/>
          <a:lstStyle>
            <a:lvl1pPr algn="ctr">
              <a:defRPr b="1" sz="4000">
                <a:solidFill>
                  <a:srgbClr val="000000"/>
                </a:solidFill>
              </a:defRPr>
            </a:lvl1pPr>
          </a:lstStyle>
          <a:p>
            <a:pPr/>
            <a:r>
              <a:t>PopNotes Not Tutma Uygulaması</a:t>
            </a:r>
          </a:p>
        </p:txBody>
      </p:sp>
      <p:sp>
        <p:nvSpPr>
          <p:cNvPr id="421" name="Google Shape;192;p3"/>
          <p:cNvSpPr txBox="1"/>
          <p:nvPr>
            <p:ph type="sldNum" sz="quarter" idx="2"/>
          </p:nvPr>
        </p:nvSpPr>
        <p:spPr>
          <a:xfrm>
            <a:off x="1066712" y="4514002"/>
            <a:ext cx="244868"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2" name="Google Shape;193;p3"/>
          <p:cNvSpPr txBox="1"/>
          <p:nvPr/>
        </p:nvSpPr>
        <p:spPr>
          <a:xfrm>
            <a:off x="5949167" y="4709531"/>
            <a:ext cx="5407629" cy="201587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defRPr sz="1600">
                <a:latin typeface="Century Gothic"/>
                <a:ea typeface="Century Gothic"/>
                <a:cs typeface="Century Gothic"/>
                <a:sym typeface="Century Gothic"/>
              </a:defRPr>
            </a:pPr>
            <a:r>
              <a:t>Hazırlayan                  : </a:t>
            </a:r>
            <a:r>
              <a:rPr b="1"/>
              <a:t>Karahan Sarıoğlu (1811404049)</a:t>
            </a:r>
            <a:endParaRPr b="1"/>
          </a:p>
          <a:p>
            <a:pPr>
              <a:spcBef>
                <a:spcPts val="1000"/>
              </a:spcBef>
              <a:defRPr sz="1600">
                <a:latin typeface="Century Gothic"/>
                <a:ea typeface="Century Gothic"/>
                <a:cs typeface="Century Gothic"/>
                <a:sym typeface="Century Gothic"/>
              </a:defRPr>
            </a:pPr>
            <a:r>
              <a:t>Tarih                            : 03/06/2022</a:t>
            </a:r>
          </a:p>
          <a:p>
            <a:pPr>
              <a:spcBef>
                <a:spcPts val="1000"/>
              </a:spcBef>
              <a:defRPr sz="1600">
                <a:latin typeface="Century Gothic"/>
                <a:ea typeface="Century Gothic"/>
                <a:cs typeface="Century Gothic"/>
                <a:sym typeface="Century Gothic"/>
              </a:defRPr>
            </a:pPr>
            <a:r>
              <a:t>Sürüm                         : v1</a:t>
            </a:r>
          </a:p>
          <a:p>
            <a:pPr>
              <a:spcBef>
                <a:spcPts val="1000"/>
              </a:spcBef>
              <a:defRPr sz="1600">
                <a:latin typeface="Century Gothic"/>
                <a:ea typeface="Century Gothic"/>
                <a:cs typeface="Century Gothic"/>
                <a:sym typeface="Century Gothic"/>
              </a:defRPr>
            </a:pPr>
            <a:r>
              <a:t>Ders Yürütücüsü        : Doç. Dr. İsmail KIRBAŞ </a:t>
            </a:r>
          </a:p>
        </p:txBody>
      </p:sp>
      <p:pic>
        <p:nvPicPr>
          <p:cNvPr id="423" name="Google Shape;194;p3" descr="Google Shape;194;p3"/>
          <p:cNvPicPr>
            <a:picLocks noChangeAspect="1"/>
          </p:cNvPicPr>
          <p:nvPr/>
        </p:nvPicPr>
        <p:blipFill>
          <a:blip r:embed="rId2">
            <a:extLst/>
          </a:blip>
          <a:srcRect l="10292" t="8690" r="10664" b="11290"/>
          <a:stretch>
            <a:fillRect/>
          </a:stretch>
        </p:blipFill>
        <p:spPr>
          <a:xfrm>
            <a:off x="4951721" y="440737"/>
            <a:ext cx="1992144" cy="685388"/>
          </a:xfrm>
          <a:prstGeom prst="rect">
            <a:avLst/>
          </a:prstGeom>
          <a:ln w="12700">
            <a:miter lim="400000"/>
          </a:ln>
        </p:spPr>
      </p:pic>
      <p:sp>
        <p:nvSpPr>
          <p:cNvPr id="424" name="Google Shape;195;p3"/>
          <p:cNvSpPr txBox="1"/>
          <p:nvPr/>
        </p:nvSpPr>
        <p:spPr>
          <a:xfrm>
            <a:off x="3816913" y="1268104"/>
            <a:ext cx="4348263" cy="107022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lvl1pPr algn="ctr">
              <a:defRPr b="1" sz="1800">
                <a:solidFill>
                  <a:schemeClr val="accent3"/>
                </a:solidFill>
                <a:latin typeface="Century Gothic"/>
                <a:ea typeface="Century Gothic"/>
                <a:cs typeface="Century Gothic"/>
                <a:sym typeface="Century Gothic"/>
              </a:defRPr>
            </a:lvl1pPr>
          </a:lstStyle>
          <a:p>
            <a:pPr/>
            <a:r>
              <a:t>Flutter ile Mobil Programlamaya Giriş</a:t>
            </a:r>
          </a:p>
        </p:txBody>
      </p:sp>
      <p:sp>
        <p:nvSpPr>
          <p:cNvPr id="425" name="Google Shape;197;p3"/>
          <p:cNvSpPr txBox="1"/>
          <p:nvPr/>
        </p:nvSpPr>
        <p:spPr>
          <a:xfrm>
            <a:off x="397652" y="1532751"/>
            <a:ext cx="2868961" cy="3073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u="sng">
                <a:solidFill>
                  <a:srgbClr val="2DA0F1"/>
                </a:solidFill>
                <a:uFill>
                  <a:solidFill>
                    <a:srgbClr val="2DA0F1"/>
                  </a:solidFill>
                </a:uFill>
                <a:latin typeface="Century Gothic"/>
                <a:ea typeface="Century Gothic"/>
                <a:cs typeface="Century Gothic"/>
                <a:sym typeface="Century Gothic"/>
                <a:hlinkClick r:id="rId3" invalidUrl="" action="" tgtFrame="" tooltip="" history="1" highlightClick="0" endSnd="0"/>
              </a:defRPr>
            </a:lvl1pPr>
          </a:lstStyle>
          <a:p>
            <a:pPr>
              <a:defRPr>
                <a:solidFill>
                  <a:schemeClr val="accent1"/>
                </a:solidFill>
                <a:uFillTx/>
              </a:defRPr>
            </a:pPr>
            <a:r>
              <a:rPr>
                <a:solidFill>
                  <a:srgbClr val="2DA0F1"/>
                </a:solidFill>
                <a:uFill>
                  <a:solidFill>
                    <a:srgbClr val="2DA0F1"/>
                  </a:solidFill>
                </a:uFill>
                <a:hlinkClick r:id="rId3" invalidUrl="" action="" tgtFrame="" tooltip="" history="1" highlightClick="0" endSnd="0"/>
              </a:rPr>
              <a:t>www.youtube.com/BMderslerim</a:t>
            </a:r>
          </a:p>
        </p:txBody>
      </p:sp>
      <p:pic>
        <p:nvPicPr>
          <p:cNvPr id="426" name="Google Shape;198;p3" descr="Google Shape;198;p3"/>
          <p:cNvPicPr>
            <a:picLocks noChangeAspect="1"/>
          </p:cNvPicPr>
          <p:nvPr/>
        </p:nvPicPr>
        <p:blipFill>
          <a:blip r:embed="rId4">
            <a:extLst/>
          </a:blip>
          <a:stretch>
            <a:fillRect/>
          </a:stretch>
        </p:blipFill>
        <p:spPr>
          <a:xfrm>
            <a:off x="9863845" y="301855"/>
            <a:ext cx="1538675" cy="1538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99" y="0"/>
                </a:moveTo>
                <a:cubicBezTo>
                  <a:pt x="1611" y="0"/>
                  <a:pt x="0" y="1611"/>
                  <a:pt x="0" y="3599"/>
                </a:cubicBezTo>
                <a:lnTo>
                  <a:pt x="0" y="21600"/>
                </a:lnTo>
                <a:lnTo>
                  <a:pt x="18001" y="21600"/>
                </a:lnTo>
                <a:cubicBezTo>
                  <a:pt x="19989" y="21600"/>
                  <a:pt x="21600" y="19989"/>
                  <a:pt x="21600" y="18001"/>
                </a:cubicBezTo>
                <a:lnTo>
                  <a:pt x="21600" y="0"/>
                </a:lnTo>
                <a:lnTo>
                  <a:pt x="3599" y="0"/>
                </a:lnTo>
                <a:close/>
              </a:path>
            </a:pathLst>
          </a:custGeom>
          <a:ln w="88900" cap="sq">
            <a:solidFill>
              <a:srgbClr val="FFFFFF"/>
            </a:solidFill>
            <a:miter/>
          </a:ln>
          <a:effectLst>
            <a:outerShdw sx="100000" sy="100000" kx="0" ky="0" algn="b" rotWithShape="0" blurRad="254000" dist="0" dir="0">
              <a:srgbClr val="000000">
                <a:alpha val="42745"/>
              </a:srgbClr>
            </a:outerShdw>
          </a:effectLst>
        </p:spPr>
      </p:pic>
      <p:pic>
        <p:nvPicPr>
          <p:cNvPr id="427" name="Picture 99" descr="Picture 99"/>
          <p:cNvPicPr>
            <a:picLocks noChangeAspect="1"/>
          </p:cNvPicPr>
          <p:nvPr/>
        </p:nvPicPr>
        <p:blipFill>
          <a:blip r:embed="rId5">
            <a:extLst/>
          </a:blip>
          <a:stretch>
            <a:fillRect/>
          </a:stretch>
        </p:blipFill>
        <p:spPr>
          <a:xfrm>
            <a:off x="2135504" y="4365625"/>
            <a:ext cx="2952116" cy="2284730"/>
          </a:xfrm>
          <a:prstGeom prst="rect">
            <a:avLst/>
          </a:prstGeom>
          <a:ln w="12700">
            <a:miter lim="400000"/>
          </a:ln>
          <a:effectLst>
            <a:outerShdw sx="100000" sy="100000" kx="0" ky="0" algn="b" rotWithShape="0" blurRad="50800" dist="38100" dir="5400000">
              <a:srgbClr val="000000">
                <a:alpha val="40000"/>
              </a:srgbClr>
            </a:outerShdw>
          </a:effectLst>
        </p:spPr>
      </p:pic>
      <p:pic>
        <p:nvPicPr>
          <p:cNvPr id="428" name="Picture 0" descr="Picture 0"/>
          <p:cNvPicPr>
            <a:picLocks noChangeAspect="1"/>
          </p:cNvPicPr>
          <p:nvPr/>
        </p:nvPicPr>
        <p:blipFill>
          <a:blip r:embed="rId6">
            <a:extLst/>
          </a:blip>
          <a:srcRect l="10317" t="21650" r="10308" b="21650"/>
          <a:stretch>
            <a:fillRect/>
          </a:stretch>
        </p:blipFill>
        <p:spPr>
          <a:xfrm>
            <a:off x="839469" y="188595"/>
            <a:ext cx="1757047" cy="125539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Google Shape;245;p9"/>
          <p:cNvSpPr txBox="1"/>
          <p:nvPr>
            <p:ph type="title"/>
          </p:nvPr>
        </p:nvSpPr>
        <p:spPr>
          <a:xfrm>
            <a:off x="1311578" y="512461"/>
            <a:ext cx="8911689" cy="1280892"/>
          </a:xfrm>
          <a:prstGeom prst="rect">
            <a:avLst/>
          </a:prstGeom>
        </p:spPr>
        <p:txBody>
          <a:bodyPr/>
          <a:lstStyle>
            <a:lvl1pPr algn="ctr">
              <a:defRPr b="1"/>
            </a:lvl1pPr>
          </a:lstStyle>
          <a:p>
            <a:pPr/>
            <a:r>
              <a:t>Uygulamada Kullanılan Paketler</a:t>
            </a:r>
          </a:p>
        </p:txBody>
      </p:sp>
      <p:sp>
        <p:nvSpPr>
          <p:cNvPr id="472" name="Google Shape;246;p9"/>
          <p:cNvSpPr txBox="1"/>
          <p:nvPr>
            <p:ph type="sldNum" sz="quarter" idx="2"/>
          </p:nvPr>
        </p:nvSpPr>
        <p:spPr>
          <a:xfrm>
            <a:off x="925945" y="772244"/>
            <a:ext cx="385635"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3" name="Google Shape;248;p9"/>
          <p:cNvSpPr txBox="1"/>
          <p:nvPr>
            <p:ph type="body" sz="quarter" idx="1"/>
          </p:nvPr>
        </p:nvSpPr>
        <p:spPr>
          <a:xfrm>
            <a:off x="1704945" y="2920581"/>
            <a:ext cx="4271392" cy="1589946"/>
          </a:xfrm>
          <a:prstGeom prst="rect">
            <a:avLst/>
          </a:prstGeom>
        </p:spPr>
        <p:txBody>
          <a:bodyPr/>
          <a:lstStyle>
            <a:lvl1pPr indent="-342900" algn="just">
              <a:lnSpc>
                <a:spcPct val="80000"/>
              </a:lnSpc>
              <a:spcBef>
                <a:spcPts val="0"/>
              </a:spcBef>
            </a:lvl1pPr>
          </a:lstStyle>
          <a:p>
            <a:pPr/>
            <a:r>
              <a:t>Get_storage, her işlemde verileri diske yedekleyen, bellekte hızlı, ekstra hafif ve eşzamanlı anahtar/değer çifti. Tamamen Dart'ta yazılmıştır ve Get Framework of Flutter ile kolayca bütünleşir.</a:t>
            </a:r>
          </a:p>
        </p:txBody>
      </p:sp>
      <p:pic>
        <p:nvPicPr>
          <p:cNvPr id="474" name="CleanShot 2022-06-03 at 8.03.26@2x.png" descr="CleanShot 2022-06-03 at 8.03.26@2x.png"/>
          <p:cNvPicPr>
            <a:picLocks noChangeAspect="1"/>
          </p:cNvPicPr>
          <p:nvPr/>
        </p:nvPicPr>
        <p:blipFill>
          <a:blip r:embed="rId2">
            <a:extLst/>
          </a:blip>
          <a:stretch>
            <a:fillRect/>
          </a:stretch>
        </p:blipFill>
        <p:spPr>
          <a:xfrm>
            <a:off x="6266666" y="2001213"/>
            <a:ext cx="5221078" cy="342868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Google Shape;253;p10"/>
          <p:cNvSpPr txBox="1"/>
          <p:nvPr>
            <p:ph type="title"/>
          </p:nvPr>
        </p:nvSpPr>
        <p:spPr>
          <a:xfrm>
            <a:off x="1344090" y="598167"/>
            <a:ext cx="8911688" cy="739713"/>
          </a:xfrm>
          <a:prstGeom prst="rect">
            <a:avLst/>
          </a:prstGeom>
        </p:spPr>
        <p:txBody>
          <a:bodyPr/>
          <a:lstStyle>
            <a:lvl1pPr algn="ctr">
              <a:defRPr b="1"/>
            </a:lvl1pPr>
          </a:lstStyle>
          <a:p>
            <a:pPr/>
            <a:r>
              <a:t>Uygulamanın Çalışma Mantığı</a:t>
            </a:r>
          </a:p>
        </p:txBody>
      </p:sp>
      <p:sp>
        <p:nvSpPr>
          <p:cNvPr id="477" name="Google Shape;254;p10"/>
          <p:cNvSpPr txBox="1"/>
          <p:nvPr>
            <p:ph type="sldNum" sz="quarter" idx="2"/>
          </p:nvPr>
        </p:nvSpPr>
        <p:spPr>
          <a:xfrm>
            <a:off x="925945" y="772244"/>
            <a:ext cx="385635"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8" name="CleanShot 2022-06-03 at 8.05.21@2x.png" descr="CleanShot 2022-06-03 at 8.05.21@2x.png"/>
          <p:cNvPicPr>
            <a:picLocks noChangeAspect="1"/>
          </p:cNvPicPr>
          <p:nvPr/>
        </p:nvPicPr>
        <p:blipFill>
          <a:blip r:embed="rId2">
            <a:extLst/>
          </a:blip>
          <a:stretch>
            <a:fillRect/>
          </a:stretch>
        </p:blipFill>
        <p:spPr>
          <a:xfrm>
            <a:off x="623630" y="1672651"/>
            <a:ext cx="4966094" cy="4709630"/>
          </a:xfrm>
          <a:prstGeom prst="rect">
            <a:avLst/>
          </a:prstGeom>
          <a:ln w="12700">
            <a:miter lim="400000"/>
          </a:ln>
        </p:spPr>
      </p:pic>
      <p:sp>
        <p:nvSpPr>
          <p:cNvPr id="479" name="main.dart"/>
          <p:cNvSpPr txBox="1"/>
          <p:nvPr>
            <p:ph type="body" sz="quarter" idx="1"/>
          </p:nvPr>
        </p:nvSpPr>
        <p:spPr>
          <a:xfrm>
            <a:off x="2304601" y="1308861"/>
            <a:ext cx="1356655" cy="507298"/>
          </a:xfrm>
          <a:prstGeom prst="rect">
            <a:avLst/>
          </a:prstGeom>
        </p:spPr>
        <p:txBody>
          <a:bodyPr/>
          <a:lstStyle>
            <a:lvl1pPr indent="-342900" algn="just">
              <a:lnSpc>
                <a:spcPct val="90000"/>
              </a:lnSpc>
              <a:spcBef>
                <a:spcPts val="0"/>
              </a:spcBef>
              <a:defRPr sz="1700"/>
            </a:lvl1pPr>
          </a:lstStyle>
          <a:p>
            <a:pPr/>
            <a:r>
              <a:t>main.dart</a:t>
            </a:r>
          </a:p>
        </p:txBody>
      </p:sp>
      <p:pic>
        <p:nvPicPr>
          <p:cNvPr id="480" name="CleanShot 2022-06-03 at 8.07.11@2x.png" descr="CleanShot 2022-06-03 at 8.07.11@2x.png"/>
          <p:cNvPicPr>
            <a:picLocks noChangeAspect="1"/>
          </p:cNvPicPr>
          <p:nvPr/>
        </p:nvPicPr>
        <p:blipFill>
          <a:blip r:embed="rId3">
            <a:extLst/>
          </a:blip>
          <a:stretch>
            <a:fillRect/>
          </a:stretch>
        </p:blipFill>
        <p:spPr>
          <a:xfrm>
            <a:off x="6030474" y="1620381"/>
            <a:ext cx="4525527" cy="4814171"/>
          </a:xfrm>
          <a:prstGeom prst="rect">
            <a:avLst/>
          </a:prstGeom>
          <a:ln w="12700">
            <a:miter lim="400000"/>
          </a:ln>
        </p:spPr>
      </p:pic>
      <p:sp>
        <p:nvSpPr>
          <p:cNvPr id="481" name="notes_list.dart"/>
          <p:cNvSpPr txBox="1"/>
          <p:nvPr/>
        </p:nvSpPr>
        <p:spPr>
          <a:xfrm>
            <a:off x="7433369" y="1308861"/>
            <a:ext cx="1356655" cy="50729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lvl1pPr marL="305180" indent="-305180" algn="just" defTabSz="813816">
              <a:lnSpc>
                <a:spcPct val="90000"/>
              </a:lnSpc>
              <a:defRPr sz="1513">
                <a:solidFill>
                  <a:srgbClr val="3F3F3F"/>
                </a:solidFill>
                <a:latin typeface="Century Gothic"/>
                <a:ea typeface="Century Gothic"/>
                <a:cs typeface="Century Gothic"/>
                <a:sym typeface="Century Gothic"/>
              </a:defRPr>
            </a:lvl1pPr>
          </a:lstStyle>
          <a:p>
            <a:pPr/>
            <a:r>
              <a:t>notes_list.dart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Google Shape;253;p10"/>
          <p:cNvSpPr txBox="1"/>
          <p:nvPr>
            <p:ph type="title"/>
          </p:nvPr>
        </p:nvSpPr>
        <p:spPr>
          <a:xfrm>
            <a:off x="1344090" y="598167"/>
            <a:ext cx="8911688" cy="739713"/>
          </a:xfrm>
          <a:prstGeom prst="rect">
            <a:avLst/>
          </a:prstGeom>
        </p:spPr>
        <p:txBody>
          <a:bodyPr/>
          <a:lstStyle>
            <a:lvl1pPr algn="ctr">
              <a:defRPr b="1"/>
            </a:lvl1pPr>
          </a:lstStyle>
          <a:p>
            <a:pPr/>
            <a:r>
              <a:t>Uygulamanın Çalışma Mantığı</a:t>
            </a:r>
          </a:p>
        </p:txBody>
      </p:sp>
      <p:sp>
        <p:nvSpPr>
          <p:cNvPr id="484" name="Google Shape;254;p10"/>
          <p:cNvSpPr txBox="1"/>
          <p:nvPr>
            <p:ph type="sldNum" sz="quarter" idx="2"/>
          </p:nvPr>
        </p:nvSpPr>
        <p:spPr>
          <a:xfrm>
            <a:off x="925945" y="772244"/>
            <a:ext cx="385635"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5" name="my_note.dart"/>
          <p:cNvSpPr txBox="1"/>
          <p:nvPr>
            <p:ph type="body" sz="quarter" idx="1"/>
          </p:nvPr>
        </p:nvSpPr>
        <p:spPr>
          <a:xfrm>
            <a:off x="5417673" y="1341373"/>
            <a:ext cx="1509457" cy="396201"/>
          </a:xfrm>
          <a:prstGeom prst="rect">
            <a:avLst/>
          </a:prstGeom>
        </p:spPr>
        <p:txBody>
          <a:bodyPr/>
          <a:lstStyle>
            <a:lvl1pPr indent="-342900" algn="just">
              <a:lnSpc>
                <a:spcPct val="90000"/>
              </a:lnSpc>
              <a:spcBef>
                <a:spcPts val="0"/>
              </a:spcBef>
              <a:defRPr sz="1700"/>
            </a:lvl1pPr>
          </a:lstStyle>
          <a:p>
            <a:pPr/>
            <a:r>
              <a:t>my_note.dart</a:t>
            </a:r>
          </a:p>
        </p:txBody>
      </p:sp>
      <p:pic>
        <p:nvPicPr>
          <p:cNvPr id="486" name="CleanShot 2022-06-03 at 8.07.51@2x.png" descr="CleanShot 2022-06-03 at 8.07.51@2x.png"/>
          <p:cNvPicPr>
            <a:picLocks noChangeAspect="1"/>
          </p:cNvPicPr>
          <p:nvPr/>
        </p:nvPicPr>
        <p:blipFill>
          <a:blip r:embed="rId2">
            <a:extLst/>
          </a:blip>
          <a:stretch>
            <a:fillRect/>
          </a:stretch>
        </p:blipFill>
        <p:spPr>
          <a:xfrm>
            <a:off x="3909638" y="1741289"/>
            <a:ext cx="4525527" cy="494624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Google Shape;529;p45"/>
          <p:cNvSpPr txBox="1"/>
          <p:nvPr>
            <p:ph type="title"/>
          </p:nvPr>
        </p:nvSpPr>
        <p:spPr>
          <a:xfrm>
            <a:off x="1368474" y="563735"/>
            <a:ext cx="8911688" cy="808577"/>
          </a:xfrm>
          <a:prstGeom prst="rect">
            <a:avLst/>
          </a:prstGeom>
        </p:spPr>
        <p:txBody>
          <a:bodyPr/>
          <a:lstStyle>
            <a:lvl1pPr algn="ctr">
              <a:defRPr b="1"/>
            </a:lvl1pPr>
          </a:lstStyle>
          <a:p>
            <a:pPr/>
            <a:r>
              <a:t>Kaynaklar</a:t>
            </a:r>
          </a:p>
        </p:txBody>
      </p:sp>
      <p:sp>
        <p:nvSpPr>
          <p:cNvPr id="489" name="Google Shape;530;p45"/>
          <p:cNvSpPr txBox="1"/>
          <p:nvPr>
            <p:ph type="body" sz="quarter" idx="1"/>
          </p:nvPr>
        </p:nvSpPr>
        <p:spPr>
          <a:xfrm>
            <a:off x="2623716" y="2277074"/>
            <a:ext cx="6944568" cy="2303852"/>
          </a:xfrm>
          <a:prstGeom prst="rect">
            <a:avLst/>
          </a:prstGeom>
        </p:spPr>
        <p:txBody>
          <a:bodyPr/>
          <a:lstStyle/>
          <a:p>
            <a:pPr indent="-342900" algn="just">
              <a:spcBef>
                <a:spcPts val="0"/>
              </a:spcBef>
              <a:buClr>
                <a:schemeClr val="accent1"/>
              </a:buClr>
              <a:buSzPts val="2300"/>
              <a:buAutoNum type="arabicPeriod" startAt="1"/>
              <a:defRPr b="1" sz="2300"/>
            </a:pPr>
            <a:r>
              <a:rPr u="sng">
                <a:solidFill>
                  <a:srgbClr val="2DA0F1"/>
                </a:solidFill>
                <a:uFill>
                  <a:solidFill>
                    <a:srgbClr val="2DA0F1"/>
                  </a:solidFill>
                </a:uFill>
                <a:hlinkClick r:id="rId2" invalidUrl="" action="" tgtFrame="" tooltip="" history="1" highlightClick="0" endSnd="0"/>
              </a:rPr>
              <a:t>https://www.behance.net/hankarahan</a:t>
            </a:r>
          </a:p>
          <a:p>
            <a:pPr indent="-342900" algn="just">
              <a:spcBef>
                <a:spcPts val="0"/>
              </a:spcBef>
              <a:buClr>
                <a:schemeClr val="accent1"/>
              </a:buClr>
              <a:buSzPts val="2300"/>
              <a:buAutoNum type="arabicPeriod" startAt="1"/>
              <a:defRPr b="1" sz="2300"/>
            </a:pPr>
            <a:r>
              <a:rPr u="sng">
                <a:solidFill>
                  <a:srgbClr val="2DA0F1"/>
                </a:solidFill>
                <a:uFill>
                  <a:solidFill>
                    <a:srgbClr val="2DA0F1"/>
                  </a:solidFill>
                </a:uFill>
                <a:hlinkClick r:id="rId3" invalidUrl="" action="" tgtFrame="" tooltip="" history="1" highlightClick="0" endSnd="0"/>
              </a:rPr>
              <a:t>https://www.behance.net/gallery/139353845/Pop-Heart-Coffee-Roastery-Brand-Identity</a:t>
            </a:r>
          </a:p>
          <a:p>
            <a:pPr indent="-342900" algn="just">
              <a:spcBef>
                <a:spcPts val="0"/>
              </a:spcBef>
              <a:buClr>
                <a:schemeClr val="accent1"/>
              </a:buClr>
              <a:buSzPts val="2300"/>
              <a:buAutoNum type="arabicPeriod" startAt="1"/>
              <a:defRPr b="1" sz="2300"/>
            </a:pPr>
            <a:r>
              <a:rPr u="sng">
                <a:solidFill>
                  <a:srgbClr val="2DA0F1"/>
                </a:solidFill>
                <a:uFill>
                  <a:solidFill>
                    <a:srgbClr val="2DA0F1"/>
                  </a:solidFill>
                </a:uFill>
                <a:hlinkClick r:id="rId4" invalidUrl="" action="" tgtFrame="" tooltip="" history="1" highlightClick="0" endSnd="0"/>
              </a:rPr>
              <a:t>https://pub.dev/packages/get</a:t>
            </a:r>
          </a:p>
          <a:p>
            <a:pPr indent="-342900" algn="just">
              <a:spcBef>
                <a:spcPts val="0"/>
              </a:spcBef>
              <a:buClr>
                <a:schemeClr val="accent1"/>
              </a:buClr>
              <a:buSzPts val="2300"/>
              <a:buAutoNum type="arabicPeriod" startAt="1"/>
              <a:defRPr b="1" sz="2300"/>
            </a:pPr>
            <a:r>
              <a:rPr u="sng">
                <a:solidFill>
                  <a:srgbClr val="2DA0F1"/>
                </a:solidFill>
                <a:uFill>
                  <a:solidFill>
                    <a:srgbClr val="2DA0F1"/>
                  </a:solidFill>
                </a:uFill>
                <a:hlinkClick r:id="rId5" invalidUrl="" action="" tgtFrame="" tooltip="" history="1" highlightClick="0" endSnd="0"/>
              </a:rPr>
              <a:t>https://pub.dev/packages/get_storage</a:t>
            </a:r>
          </a:p>
          <a:p>
            <a:pPr indent="-342900" algn="just">
              <a:spcBef>
                <a:spcPts val="0"/>
              </a:spcBef>
              <a:buClr>
                <a:schemeClr val="accent1"/>
              </a:buClr>
              <a:buSzPts val="2300"/>
              <a:buAutoNum type="arabicPeriod" startAt="1"/>
              <a:defRPr b="1" sz="2300"/>
            </a:pPr>
            <a:r>
              <a:rPr u="sng">
                <a:solidFill>
                  <a:srgbClr val="2DA0F1"/>
                </a:solidFill>
                <a:uFill>
                  <a:solidFill>
                    <a:srgbClr val="2DA0F1"/>
                  </a:solidFill>
                </a:uFill>
                <a:hlinkClick r:id="rId6" invalidUrl="" action="" tgtFrame="" tooltip="" history="1" highlightClick="0" endSnd="0"/>
              </a:rPr>
              <a:t>https://docs.flutter.dev/cookbook</a:t>
            </a:r>
          </a:p>
        </p:txBody>
      </p:sp>
      <p:sp>
        <p:nvSpPr>
          <p:cNvPr id="490" name="Google Shape;531;p45"/>
          <p:cNvSpPr txBox="1"/>
          <p:nvPr>
            <p:ph type="sldNum" sz="quarter" idx="2"/>
          </p:nvPr>
        </p:nvSpPr>
        <p:spPr>
          <a:xfrm>
            <a:off x="925945" y="772244"/>
            <a:ext cx="385635"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1" name="Google Shape;532;p45" descr="Google Shape;532;p45"/>
          <p:cNvPicPr>
            <a:picLocks noChangeAspect="1"/>
          </p:cNvPicPr>
          <p:nvPr/>
        </p:nvPicPr>
        <p:blipFill>
          <a:blip r:embed="rId7">
            <a:extLst/>
          </a:blip>
          <a:srcRect l="10292" t="8690" r="10664" b="11290"/>
          <a:stretch>
            <a:fillRect/>
          </a:stretch>
        </p:blipFill>
        <p:spPr>
          <a:xfrm>
            <a:off x="10078311" y="102394"/>
            <a:ext cx="1992145" cy="685388"/>
          </a:xfrm>
          <a:prstGeom prst="rect">
            <a:avLst/>
          </a:prstGeom>
          <a:ln w="12700">
            <a:miter lim="400000"/>
          </a:ln>
        </p:spPr>
      </p:pic>
      <p:pic>
        <p:nvPicPr>
          <p:cNvPr id="492" name="Google Shape;533;p45" descr="Google Shape;533;p45"/>
          <p:cNvPicPr>
            <a:picLocks noChangeAspect="1"/>
          </p:cNvPicPr>
          <p:nvPr/>
        </p:nvPicPr>
        <p:blipFill>
          <a:blip r:embed="rId8">
            <a:extLst/>
          </a:blip>
          <a:srcRect l="7413" t="14357" r="29950" b="5"/>
          <a:stretch>
            <a:fillRect/>
          </a:stretch>
        </p:blipFill>
        <p:spPr>
          <a:xfrm>
            <a:off x="10026649" y="4741250"/>
            <a:ext cx="1812133" cy="2002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close/>
              </a:path>
            </a:pathLst>
          </a:cu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Google Shape;538;p46"/>
          <p:cNvSpPr/>
          <p:nvPr/>
        </p:nvSpPr>
        <p:spPr>
          <a:xfrm>
            <a:off x="5872293" y="4371426"/>
            <a:ext cx="5972962" cy="2239862"/>
          </a:xfrm>
          <a:prstGeom prst="roundRect">
            <a:avLst>
              <a:gd name="adj" fmla="val 16667"/>
            </a:avLst>
          </a:prstGeom>
          <a:gradFill>
            <a:gsLst>
              <a:gs pos="0">
                <a:srgbClr val="54BCE8"/>
              </a:gs>
              <a:gs pos="100000">
                <a:srgbClr val="21ACE1"/>
              </a:gs>
            </a:gsLst>
            <a:lin ang="5400000"/>
          </a:gradFill>
          <a:ln w="12700">
            <a:miter lim="400000"/>
          </a:ln>
          <a:effectLst>
            <a:outerShdw sx="100000" sy="100000" kx="0" ky="0" algn="b" rotWithShape="0" blurRad="50800" dist="38100" dir="5400000">
              <a:srgbClr val="000000">
                <a:alpha val="60000"/>
              </a:srgbClr>
            </a:outerShdw>
          </a:effectLst>
        </p:spPr>
        <p:txBody>
          <a:bodyPr lIns="0" tIns="0" rIns="0" bIns="0" anchor="ctr"/>
          <a:lstStyle/>
          <a:p>
            <a:pPr algn="ctr">
              <a:defRPr sz="1800">
                <a:solidFill>
                  <a:srgbClr val="FFFFFF"/>
                </a:solidFill>
                <a:latin typeface="Century Gothic"/>
                <a:ea typeface="Century Gothic"/>
                <a:cs typeface="Century Gothic"/>
                <a:sym typeface="Century Gothic"/>
              </a:defRPr>
            </a:pPr>
          </a:p>
        </p:txBody>
      </p:sp>
      <p:sp>
        <p:nvSpPr>
          <p:cNvPr id="495" name="Google Shape;539;p46"/>
          <p:cNvSpPr txBox="1"/>
          <p:nvPr>
            <p:ph type="ctrTitle"/>
          </p:nvPr>
        </p:nvSpPr>
        <p:spPr>
          <a:xfrm>
            <a:off x="2810311" y="2667968"/>
            <a:ext cx="7768205" cy="888719"/>
          </a:xfrm>
          <a:prstGeom prst="rect">
            <a:avLst/>
          </a:prstGeom>
        </p:spPr>
        <p:txBody>
          <a:bodyPr/>
          <a:lstStyle>
            <a:lvl1pPr>
              <a:defRPr b="1" sz="4800">
                <a:solidFill>
                  <a:srgbClr val="000000"/>
                </a:solidFill>
              </a:defRPr>
            </a:lvl1pPr>
          </a:lstStyle>
          <a:p>
            <a:pPr/>
            <a:r>
              <a:t>İlginiz için teşekkürler…</a:t>
            </a:r>
          </a:p>
        </p:txBody>
      </p:sp>
      <p:sp>
        <p:nvSpPr>
          <p:cNvPr id="496" name="Google Shape;540;p46"/>
          <p:cNvSpPr txBox="1"/>
          <p:nvPr>
            <p:ph type="sldNum" sz="quarter" idx="2"/>
          </p:nvPr>
        </p:nvSpPr>
        <p:spPr>
          <a:xfrm>
            <a:off x="925945" y="4514002"/>
            <a:ext cx="385635"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7" name="Google Shape;541;p46"/>
          <p:cNvSpPr txBox="1"/>
          <p:nvPr/>
        </p:nvSpPr>
        <p:spPr>
          <a:xfrm>
            <a:off x="6296824" y="4600164"/>
            <a:ext cx="5407629" cy="201587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defRPr sz="1600">
                <a:latin typeface="Century Gothic"/>
                <a:ea typeface="Century Gothic"/>
                <a:cs typeface="Century Gothic"/>
                <a:sym typeface="Century Gothic"/>
              </a:defRPr>
            </a:pPr>
            <a:r>
              <a:t>Hazırlayan                  : </a:t>
            </a:r>
            <a:r>
              <a:rPr b="1"/>
              <a:t>Karahan Sarıoğlu 1811404049</a:t>
            </a:r>
            <a:br>
              <a:rPr b="1"/>
            </a:br>
            <a:r>
              <a:t>E-posta                       : karahan.sarioglu@gmail.com</a:t>
            </a:r>
          </a:p>
          <a:p>
            <a:pPr>
              <a:spcBef>
                <a:spcPts val="1000"/>
              </a:spcBef>
              <a:defRPr sz="1600">
                <a:latin typeface="Century Gothic"/>
                <a:ea typeface="Century Gothic"/>
                <a:cs typeface="Century Gothic"/>
                <a:sym typeface="Century Gothic"/>
              </a:defRPr>
            </a:pPr>
            <a:r>
              <a:t>Tarih                            : 03/06/2022</a:t>
            </a:r>
          </a:p>
          <a:p>
            <a:pPr>
              <a:spcBef>
                <a:spcPts val="1000"/>
              </a:spcBef>
              <a:defRPr sz="1600">
                <a:latin typeface="Century Gothic"/>
                <a:ea typeface="Century Gothic"/>
                <a:cs typeface="Century Gothic"/>
                <a:sym typeface="Century Gothic"/>
              </a:defRPr>
            </a:pPr>
            <a:r>
              <a:t>Ders Yürütücüsü        : Doç. Dr. İsmail KIRBAŞ </a:t>
            </a:r>
          </a:p>
          <a:p>
            <a:pPr>
              <a:spcBef>
                <a:spcPts val="1000"/>
              </a:spcBef>
              <a:defRPr sz="1600">
                <a:latin typeface="Century Gothic"/>
                <a:ea typeface="Century Gothic"/>
                <a:cs typeface="Century Gothic"/>
                <a:sym typeface="Century Gothic"/>
              </a:defRPr>
            </a:pPr>
            <a:r>
              <a:t>E-posta                       : ismkir@gmail.com</a:t>
            </a:r>
          </a:p>
        </p:txBody>
      </p:sp>
      <p:pic>
        <p:nvPicPr>
          <p:cNvPr id="498" name="Google Shape;542;p46" descr="Google Shape;542;p46"/>
          <p:cNvPicPr>
            <a:picLocks noChangeAspect="1"/>
          </p:cNvPicPr>
          <p:nvPr/>
        </p:nvPicPr>
        <p:blipFill>
          <a:blip r:embed="rId2">
            <a:extLst/>
          </a:blip>
          <a:srcRect l="10292" t="8690" r="10664" b="11290"/>
          <a:stretch>
            <a:fillRect/>
          </a:stretch>
        </p:blipFill>
        <p:spPr>
          <a:xfrm>
            <a:off x="4732785" y="370695"/>
            <a:ext cx="1992145" cy="685388"/>
          </a:xfrm>
          <a:prstGeom prst="rect">
            <a:avLst/>
          </a:prstGeom>
          <a:ln w="12700">
            <a:miter lim="400000"/>
          </a:ln>
        </p:spPr>
      </p:pic>
      <p:sp>
        <p:nvSpPr>
          <p:cNvPr id="499" name="Google Shape;543;p46"/>
          <p:cNvSpPr txBox="1"/>
          <p:nvPr/>
        </p:nvSpPr>
        <p:spPr>
          <a:xfrm>
            <a:off x="3621456" y="1214540"/>
            <a:ext cx="4335701" cy="94116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lvl1pPr algn="ctr">
              <a:defRPr b="1" sz="1800">
                <a:solidFill>
                  <a:schemeClr val="accent3"/>
                </a:solidFill>
                <a:latin typeface="Century Gothic"/>
                <a:ea typeface="Century Gothic"/>
                <a:cs typeface="Century Gothic"/>
                <a:sym typeface="Century Gothic"/>
              </a:defRPr>
            </a:lvl1pPr>
          </a:lstStyle>
          <a:p>
            <a:pPr/>
            <a:r>
              <a:t>Flutter ile Mobil Programlamaya Giriş</a:t>
            </a:r>
          </a:p>
        </p:txBody>
      </p:sp>
      <p:sp>
        <p:nvSpPr>
          <p:cNvPr id="500" name="Google Shape;545;p46"/>
          <p:cNvSpPr txBox="1"/>
          <p:nvPr/>
        </p:nvSpPr>
        <p:spPr>
          <a:xfrm>
            <a:off x="397652" y="1532751"/>
            <a:ext cx="2868961" cy="3073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b="1" u="sng">
                <a:solidFill>
                  <a:srgbClr val="2DA0F1"/>
                </a:solidFill>
                <a:uFill>
                  <a:solidFill>
                    <a:srgbClr val="2DA0F1"/>
                  </a:solidFill>
                </a:uFill>
                <a:latin typeface="Century Gothic"/>
                <a:ea typeface="Century Gothic"/>
                <a:cs typeface="Century Gothic"/>
                <a:sym typeface="Century Gothic"/>
                <a:hlinkClick r:id="rId3" invalidUrl="" action="" tgtFrame="" tooltip="" history="1" highlightClick="0" endSnd="0"/>
              </a:defRPr>
            </a:lvl1pPr>
          </a:lstStyle>
          <a:p>
            <a:pPr>
              <a:defRPr>
                <a:solidFill>
                  <a:schemeClr val="accent1"/>
                </a:solidFill>
                <a:uFillTx/>
              </a:defRPr>
            </a:pPr>
            <a:r>
              <a:rPr>
                <a:solidFill>
                  <a:srgbClr val="2DA0F1"/>
                </a:solidFill>
                <a:uFill>
                  <a:solidFill>
                    <a:srgbClr val="2DA0F1"/>
                  </a:solidFill>
                </a:uFill>
                <a:hlinkClick r:id="rId3" invalidUrl="" action="" tgtFrame="" tooltip="" history="1" highlightClick="0" endSnd="0"/>
              </a:rPr>
              <a:t>www.youtube.com/BMderslerim</a:t>
            </a:r>
          </a:p>
        </p:txBody>
      </p:sp>
      <p:pic>
        <p:nvPicPr>
          <p:cNvPr id="501" name="Google Shape;547;p46" descr="Google Shape;547;p46"/>
          <p:cNvPicPr>
            <a:picLocks noChangeAspect="1"/>
          </p:cNvPicPr>
          <p:nvPr/>
        </p:nvPicPr>
        <p:blipFill>
          <a:blip r:embed="rId4">
            <a:extLst/>
          </a:blip>
          <a:stretch>
            <a:fillRect/>
          </a:stretch>
        </p:blipFill>
        <p:spPr>
          <a:xfrm>
            <a:off x="9863845" y="301855"/>
            <a:ext cx="1538675" cy="1538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99" y="0"/>
                </a:moveTo>
                <a:cubicBezTo>
                  <a:pt x="1611" y="0"/>
                  <a:pt x="0" y="1611"/>
                  <a:pt x="0" y="3599"/>
                </a:cubicBezTo>
                <a:lnTo>
                  <a:pt x="0" y="21600"/>
                </a:lnTo>
                <a:lnTo>
                  <a:pt x="18001" y="21600"/>
                </a:lnTo>
                <a:cubicBezTo>
                  <a:pt x="19989" y="21600"/>
                  <a:pt x="21600" y="19989"/>
                  <a:pt x="21600" y="18001"/>
                </a:cubicBezTo>
                <a:lnTo>
                  <a:pt x="21600" y="0"/>
                </a:lnTo>
                <a:lnTo>
                  <a:pt x="3599" y="0"/>
                </a:lnTo>
                <a:close/>
              </a:path>
            </a:pathLst>
          </a:custGeom>
          <a:ln w="88900" cap="sq">
            <a:solidFill>
              <a:srgbClr val="FFFFFF"/>
            </a:solidFill>
            <a:miter/>
          </a:ln>
          <a:effectLst>
            <a:outerShdw sx="100000" sy="100000" kx="0" ky="0" algn="b" rotWithShape="0" blurRad="254000" dist="0" dir="0">
              <a:srgbClr val="000000">
                <a:alpha val="42745"/>
              </a:srgbClr>
            </a:outerShdw>
          </a:effectLst>
        </p:spPr>
      </p:pic>
      <p:pic>
        <p:nvPicPr>
          <p:cNvPr id="502" name="Picture 0" descr="Picture 0"/>
          <p:cNvPicPr>
            <a:picLocks noChangeAspect="1"/>
          </p:cNvPicPr>
          <p:nvPr/>
        </p:nvPicPr>
        <p:blipFill>
          <a:blip r:embed="rId5">
            <a:extLst/>
          </a:blip>
          <a:srcRect l="10317" t="21650" r="10308" b="21650"/>
          <a:stretch>
            <a:fillRect/>
          </a:stretch>
        </p:blipFill>
        <p:spPr>
          <a:xfrm>
            <a:off x="839469" y="188595"/>
            <a:ext cx="1757047" cy="1255395"/>
          </a:xfrm>
          <a:prstGeom prst="rect">
            <a:avLst/>
          </a:prstGeom>
          <a:ln w="12700">
            <a:miter lim="400000"/>
          </a:ln>
        </p:spPr>
      </p:pic>
      <p:pic>
        <p:nvPicPr>
          <p:cNvPr id="503" name="Picture 99" descr="Picture 99"/>
          <p:cNvPicPr>
            <a:picLocks noChangeAspect="1"/>
          </p:cNvPicPr>
          <p:nvPr/>
        </p:nvPicPr>
        <p:blipFill>
          <a:blip r:embed="rId6">
            <a:extLst/>
          </a:blip>
          <a:stretch>
            <a:fillRect/>
          </a:stretch>
        </p:blipFill>
        <p:spPr>
          <a:xfrm>
            <a:off x="2135504" y="4365625"/>
            <a:ext cx="2952116" cy="2284730"/>
          </a:xfrm>
          <a:prstGeom prst="rect">
            <a:avLst/>
          </a:prstGeom>
          <a:ln w="12700">
            <a:miter lim="400000"/>
          </a:ln>
          <a:effectLst>
            <a:outerShdw sx="100000" sy="100000" kx="0" ky="0" algn="b" rotWithShape="0" blurRad="50800" dist="38100" dir="5400000">
              <a:srgbClr val="000000">
                <a:alpha val="4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Google Shape;204;p4"/>
          <p:cNvSpPr txBox="1"/>
          <p:nvPr>
            <p:ph type="title"/>
          </p:nvPr>
        </p:nvSpPr>
        <p:spPr>
          <a:xfrm>
            <a:off x="1311578" y="478645"/>
            <a:ext cx="8911689" cy="1280892"/>
          </a:xfrm>
          <a:prstGeom prst="rect">
            <a:avLst/>
          </a:prstGeom>
        </p:spPr>
        <p:txBody>
          <a:bodyPr/>
          <a:lstStyle>
            <a:lvl1pPr algn="ctr">
              <a:defRPr b="1"/>
            </a:lvl1pPr>
          </a:lstStyle>
          <a:p>
            <a:pPr/>
            <a:r>
              <a:t>İÇİNDEKİLER</a:t>
            </a:r>
          </a:p>
        </p:txBody>
      </p:sp>
      <p:sp>
        <p:nvSpPr>
          <p:cNvPr id="431" name="Google Shape;205;p4"/>
          <p:cNvSpPr txBox="1"/>
          <p:nvPr>
            <p:ph type="sldNum" sz="quarter" idx="2"/>
          </p:nvPr>
        </p:nvSpPr>
        <p:spPr>
          <a:xfrm>
            <a:off x="1066712" y="772244"/>
            <a:ext cx="244868"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2" name="Google Shape;206;p4" descr="Google Shape;206;p4"/>
          <p:cNvPicPr>
            <a:picLocks noChangeAspect="1"/>
          </p:cNvPicPr>
          <p:nvPr/>
        </p:nvPicPr>
        <p:blipFill>
          <a:blip r:embed="rId2">
            <a:extLst/>
          </a:blip>
          <a:srcRect l="7413" t="14357" r="29950" b="5"/>
          <a:stretch>
            <a:fillRect/>
          </a:stretch>
        </p:blipFill>
        <p:spPr>
          <a:xfrm>
            <a:off x="10026649" y="4741250"/>
            <a:ext cx="1812133" cy="20026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close/>
              </a:path>
            </a:pathLst>
          </a:custGeom>
          <a:ln w="12700">
            <a:miter lim="400000"/>
          </a:ln>
        </p:spPr>
      </p:pic>
      <p:sp>
        <p:nvSpPr>
          <p:cNvPr id="433" name="Google Shape;207;p4"/>
          <p:cNvSpPr txBox="1"/>
          <p:nvPr/>
        </p:nvSpPr>
        <p:spPr>
          <a:xfrm>
            <a:off x="2541114" y="1435243"/>
            <a:ext cx="8061950" cy="533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marL="180473" indent="-180473">
              <a:lnSpc>
                <a:spcPct val="80000"/>
              </a:lnSpc>
              <a:buSzPct val="100000"/>
              <a:buChar char="•"/>
              <a:defRPr b="1" sz="1800">
                <a:solidFill>
                  <a:srgbClr val="3F3F3F"/>
                </a:solidFill>
                <a:latin typeface="Century Gothic"/>
                <a:ea typeface="Century Gothic"/>
                <a:cs typeface="Century Gothic"/>
                <a:sym typeface="Century Gothic"/>
              </a:defRPr>
            </a:pPr>
          </a:p>
          <a:p>
            <a:pPr marL="160421" indent="-160421" algn="just">
              <a:lnSpc>
                <a:spcPct val="80000"/>
              </a:lnSpc>
              <a:spcBef>
                <a:spcPts val="1000"/>
              </a:spcBef>
              <a:buSzPct val="100000"/>
              <a:buChar char="•"/>
              <a:defRPr b="1" sz="2900">
                <a:solidFill>
                  <a:srgbClr val="3F3F3F"/>
                </a:solidFill>
                <a:latin typeface="Century Gothic"/>
                <a:ea typeface="Century Gothic"/>
                <a:cs typeface="Century Gothic"/>
                <a:sym typeface="Century Gothic"/>
              </a:defRPr>
            </a:pPr>
            <a:r>
              <a:t>Uygulamanın Geliştirilme Amacı</a:t>
            </a:r>
          </a:p>
          <a:p>
            <a:pPr marL="160421" indent="-160421" algn="just">
              <a:lnSpc>
                <a:spcPct val="80000"/>
              </a:lnSpc>
              <a:spcBef>
                <a:spcPts val="1000"/>
              </a:spcBef>
              <a:buSzPct val="100000"/>
              <a:buChar char="•"/>
              <a:defRPr b="1" sz="2900">
                <a:solidFill>
                  <a:srgbClr val="3F3F3F"/>
                </a:solidFill>
                <a:latin typeface="Century Gothic"/>
                <a:ea typeface="Century Gothic"/>
                <a:cs typeface="Century Gothic"/>
                <a:sym typeface="Century Gothic"/>
              </a:defRPr>
            </a:pPr>
            <a:r>
              <a:t>Uygulama Hakkında</a:t>
            </a:r>
          </a:p>
          <a:p>
            <a:pPr marL="160421" indent="-160421" algn="just">
              <a:lnSpc>
                <a:spcPct val="80000"/>
              </a:lnSpc>
              <a:spcBef>
                <a:spcPts val="1000"/>
              </a:spcBef>
              <a:buSzPct val="100000"/>
              <a:buChar char="•"/>
              <a:defRPr b="1" sz="2900">
                <a:solidFill>
                  <a:srgbClr val="3F3F3F"/>
                </a:solidFill>
                <a:latin typeface="Century Gothic"/>
                <a:ea typeface="Century Gothic"/>
                <a:cs typeface="Century Gothic"/>
                <a:sym typeface="Century Gothic"/>
              </a:defRPr>
            </a:pPr>
            <a:r>
              <a:t>Uygulamanın Tasarım Dili Hakkında</a:t>
            </a:r>
          </a:p>
          <a:p>
            <a:pPr marL="160421" indent="-160421" algn="just">
              <a:lnSpc>
                <a:spcPct val="80000"/>
              </a:lnSpc>
              <a:spcBef>
                <a:spcPts val="1000"/>
              </a:spcBef>
              <a:buSzPct val="100000"/>
              <a:buChar char="•"/>
              <a:defRPr b="1" sz="2900">
                <a:solidFill>
                  <a:srgbClr val="3F3F3F"/>
                </a:solidFill>
                <a:latin typeface="Century Gothic"/>
                <a:ea typeface="Century Gothic"/>
                <a:cs typeface="Century Gothic"/>
                <a:sym typeface="Century Gothic"/>
              </a:defRPr>
            </a:pPr>
            <a:r>
              <a:t>Uygulamanın İşlevleri Nedir?</a:t>
            </a:r>
          </a:p>
          <a:p>
            <a:pPr marL="160421" indent="-160421" algn="just">
              <a:lnSpc>
                <a:spcPct val="80000"/>
              </a:lnSpc>
              <a:spcBef>
                <a:spcPts val="1000"/>
              </a:spcBef>
              <a:buSzPct val="100000"/>
              <a:buChar char="•"/>
              <a:defRPr b="1" sz="2900">
                <a:solidFill>
                  <a:srgbClr val="3F3F3F"/>
                </a:solidFill>
                <a:latin typeface="Century Gothic"/>
                <a:ea typeface="Century Gothic"/>
                <a:cs typeface="Century Gothic"/>
                <a:sym typeface="Century Gothic"/>
              </a:defRPr>
            </a:pPr>
            <a:r>
              <a:t>Uygulamada Kullanılan Paketler</a:t>
            </a:r>
          </a:p>
          <a:p>
            <a:pPr marL="160421" indent="-160421" algn="just">
              <a:lnSpc>
                <a:spcPct val="80000"/>
              </a:lnSpc>
              <a:spcBef>
                <a:spcPts val="1000"/>
              </a:spcBef>
              <a:buSzPct val="100000"/>
              <a:buChar char="•"/>
              <a:defRPr b="1" sz="2900">
                <a:solidFill>
                  <a:srgbClr val="3F3F3F"/>
                </a:solidFill>
                <a:latin typeface="Century Gothic"/>
                <a:ea typeface="Century Gothic"/>
                <a:cs typeface="Century Gothic"/>
                <a:sym typeface="Century Gothic"/>
              </a:defRPr>
            </a:pPr>
            <a:r>
              <a:t>Uygulamanın Çalışma Mantığı</a:t>
            </a:r>
          </a:p>
          <a:p>
            <a:pPr marL="160421" indent="-160421" algn="just">
              <a:lnSpc>
                <a:spcPct val="80000"/>
              </a:lnSpc>
              <a:spcBef>
                <a:spcPts val="1000"/>
              </a:spcBef>
              <a:buSzPct val="100000"/>
              <a:buChar char="•"/>
              <a:defRPr b="1" sz="2900">
                <a:solidFill>
                  <a:srgbClr val="3F3F3F"/>
                </a:solidFill>
                <a:latin typeface="Century Gothic"/>
                <a:ea typeface="Century Gothic"/>
                <a:cs typeface="Century Gothic"/>
                <a:sym typeface="Century Gothic"/>
              </a:defRPr>
            </a:pPr>
            <a:r>
              <a:t>Kaynaklar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Google Shape;221;p6"/>
          <p:cNvSpPr txBox="1"/>
          <p:nvPr>
            <p:ph type="title"/>
          </p:nvPr>
        </p:nvSpPr>
        <p:spPr>
          <a:xfrm>
            <a:off x="1327834" y="628403"/>
            <a:ext cx="8911688" cy="1280892"/>
          </a:xfrm>
          <a:prstGeom prst="rect">
            <a:avLst/>
          </a:prstGeom>
        </p:spPr>
        <p:txBody>
          <a:bodyPr/>
          <a:lstStyle>
            <a:lvl1pPr algn="ctr">
              <a:defRPr b="1"/>
            </a:lvl1pPr>
          </a:lstStyle>
          <a:p>
            <a:pPr/>
            <a:r>
              <a:t>Uygulama Hakkında</a:t>
            </a:r>
          </a:p>
        </p:txBody>
      </p:sp>
      <p:sp>
        <p:nvSpPr>
          <p:cNvPr id="436" name="Google Shape;222;p6"/>
          <p:cNvSpPr txBox="1"/>
          <p:nvPr>
            <p:ph type="sldNum" sz="quarter" idx="2"/>
          </p:nvPr>
        </p:nvSpPr>
        <p:spPr>
          <a:xfrm>
            <a:off x="1066712" y="772244"/>
            <a:ext cx="244868"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7" name="Google Shape;223;p6"/>
          <p:cNvSpPr txBox="1"/>
          <p:nvPr>
            <p:ph type="body" sz="half" idx="1"/>
          </p:nvPr>
        </p:nvSpPr>
        <p:spPr>
          <a:xfrm>
            <a:off x="2147316" y="1902205"/>
            <a:ext cx="6049711" cy="3525013"/>
          </a:xfrm>
          <a:prstGeom prst="rect">
            <a:avLst/>
          </a:prstGeom>
        </p:spPr>
        <p:txBody>
          <a:bodyPr/>
          <a:lstStyle/>
          <a:p>
            <a:pPr marL="224188" indent="-224188" algn="just" defTabSz="786384">
              <a:lnSpc>
                <a:spcPct val="90000"/>
              </a:lnSpc>
              <a:spcBef>
                <a:spcPts val="0"/>
              </a:spcBef>
              <a:buSzPct val="100000"/>
              <a:buChar char="•"/>
              <a:defRPr sz="2236"/>
            </a:pPr>
            <a:r>
              <a:t>PopNotes, kısacası bir not alma uygulaması.</a:t>
            </a:r>
          </a:p>
          <a:p>
            <a:pPr marL="224188" indent="-224188" algn="just" defTabSz="786384">
              <a:lnSpc>
                <a:spcPct val="90000"/>
              </a:lnSpc>
              <a:spcBef>
                <a:spcPts val="0"/>
              </a:spcBef>
              <a:buSzPct val="100000"/>
              <a:buChar char="•"/>
              <a:defRPr sz="2236"/>
            </a:pPr>
            <a:r>
              <a:t>Kullanıcı deneyimi (UX) en iyi şekilde düşünülerek oluşturulan bir uygulama.</a:t>
            </a:r>
          </a:p>
          <a:p>
            <a:pPr marL="224188" indent="-224188" algn="just" defTabSz="786384">
              <a:lnSpc>
                <a:spcPct val="90000"/>
              </a:lnSpc>
              <a:spcBef>
                <a:spcPts val="0"/>
              </a:spcBef>
              <a:buSzPct val="100000"/>
              <a:buChar char="•"/>
              <a:defRPr sz="2236"/>
            </a:pPr>
            <a:r>
              <a:t>Canlı renkleri sayesinde not alma işlemini eğlenceli hale getiriyor.</a:t>
            </a:r>
          </a:p>
          <a:p>
            <a:pPr marL="224188" indent="-224188" algn="just" defTabSz="786384">
              <a:lnSpc>
                <a:spcPct val="90000"/>
              </a:lnSpc>
              <a:spcBef>
                <a:spcPts val="0"/>
              </a:spcBef>
              <a:buSzPct val="100000"/>
              <a:buChar char="•"/>
              <a:defRPr sz="2236"/>
            </a:pPr>
            <a:r>
              <a:t>Alışması ve anlaşılması son derece kolay.</a:t>
            </a:r>
          </a:p>
          <a:p>
            <a:pPr marL="224188" indent="-224188" algn="just" defTabSz="786384">
              <a:lnSpc>
                <a:spcPct val="90000"/>
              </a:lnSpc>
              <a:spcBef>
                <a:spcPts val="0"/>
              </a:spcBef>
              <a:buSzPct val="100000"/>
              <a:buChar char="•"/>
              <a:defRPr sz="2236"/>
            </a:pPr>
            <a:r>
              <a:t>Uygulama Flutter framework’ünde Dart dili ile yazıldı.</a:t>
            </a:r>
          </a:p>
          <a:p>
            <a:pPr marL="224188" indent="-224188" algn="just" defTabSz="786384">
              <a:lnSpc>
                <a:spcPct val="90000"/>
              </a:lnSpc>
              <a:spcBef>
                <a:spcPts val="0"/>
              </a:spcBef>
              <a:buSzPct val="100000"/>
              <a:buChar char="•"/>
              <a:defRPr sz="2236"/>
            </a:pPr>
            <a:r>
              <a:t>Google Play Store ve Amazon App Store’da yayınlanacak.*</a:t>
            </a:r>
          </a:p>
        </p:txBody>
      </p:sp>
      <p:pic>
        <p:nvPicPr>
          <p:cNvPr id="438" name="Image" descr="Image"/>
          <p:cNvPicPr>
            <a:picLocks noChangeAspect="1"/>
          </p:cNvPicPr>
          <p:nvPr/>
        </p:nvPicPr>
        <p:blipFill>
          <a:blip r:embed="rId2">
            <a:extLst/>
          </a:blip>
          <a:stretch>
            <a:fillRect/>
          </a:stretch>
        </p:blipFill>
        <p:spPr>
          <a:xfrm>
            <a:off x="8956008" y="2488257"/>
            <a:ext cx="2119313" cy="211931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Google Shape;229;p7"/>
          <p:cNvSpPr txBox="1"/>
          <p:nvPr>
            <p:ph type="title"/>
          </p:nvPr>
        </p:nvSpPr>
        <p:spPr>
          <a:xfrm>
            <a:off x="1311579" y="512461"/>
            <a:ext cx="9747485" cy="1023041"/>
          </a:xfrm>
          <a:prstGeom prst="rect">
            <a:avLst/>
          </a:prstGeom>
        </p:spPr>
        <p:txBody>
          <a:bodyPr/>
          <a:lstStyle>
            <a:lvl1pPr algn="ctr">
              <a:defRPr b="1"/>
            </a:lvl1pPr>
          </a:lstStyle>
          <a:p>
            <a:pPr/>
            <a:r>
              <a:t>Uygulamanın Tasarım Dili Hakkında</a:t>
            </a:r>
          </a:p>
        </p:txBody>
      </p:sp>
      <p:sp>
        <p:nvSpPr>
          <p:cNvPr id="441" name="Google Shape;230;p7"/>
          <p:cNvSpPr txBox="1"/>
          <p:nvPr>
            <p:ph type="sldNum" sz="quarter" idx="2"/>
          </p:nvPr>
        </p:nvSpPr>
        <p:spPr>
          <a:xfrm>
            <a:off x="1066712" y="772244"/>
            <a:ext cx="244868"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2" name="Image" descr="Image"/>
          <p:cNvPicPr>
            <a:picLocks noChangeAspect="1"/>
          </p:cNvPicPr>
          <p:nvPr/>
        </p:nvPicPr>
        <p:blipFill>
          <a:blip r:embed="rId2">
            <a:extLst/>
          </a:blip>
          <a:stretch>
            <a:fillRect/>
          </a:stretch>
        </p:blipFill>
        <p:spPr>
          <a:xfrm>
            <a:off x="9541885" y="5013740"/>
            <a:ext cx="1925882" cy="1284664"/>
          </a:xfrm>
          <a:prstGeom prst="rect">
            <a:avLst/>
          </a:prstGeom>
          <a:ln w="12700">
            <a:miter lim="400000"/>
          </a:ln>
        </p:spPr>
      </p:pic>
      <p:pic>
        <p:nvPicPr>
          <p:cNvPr id="443" name="Image" descr="Image"/>
          <p:cNvPicPr>
            <a:picLocks noChangeAspect="1"/>
          </p:cNvPicPr>
          <p:nvPr/>
        </p:nvPicPr>
        <p:blipFill>
          <a:blip r:embed="rId3">
            <a:extLst/>
          </a:blip>
          <a:stretch>
            <a:fillRect/>
          </a:stretch>
        </p:blipFill>
        <p:spPr>
          <a:xfrm>
            <a:off x="7260438" y="5013740"/>
            <a:ext cx="2102177" cy="1284664"/>
          </a:xfrm>
          <a:prstGeom prst="rect">
            <a:avLst/>
          </a:prstGeom>
          <a:ln w="12700">
            <a:miter lim="400000"/>
          </a:ln>
        </p:spPr>
      </p:pic>
      <p:pic>
        <p:nvPicPr>
          <p:cNvPr id="444" name="CleanShot 2022-06-03 at 7.37.04@2x.png" descr="CleanShot 2022-06-03 at 7.37.04@2x.png"/>
          <p:cNvPicPr>
            <a:picLocks noChangeAspect="1"/>
          </p:cNvPicPr>
          <p:nvPr/>
        </p:nvPicPr>
        <p:blipFill>
          <a:blip r:embed="rId4">
            <a:extLst/>
          </a:blip>
          <a:stretch>
            <a:fillRect/>
          </a:stretch>
        </p:blipFill>
        <p:spPr>
          <a:xfrm>
            <a:off x="7199433" y="1925774"/>
            <a:ext cx="4345219" cy="2876151"/>
          </a:xfrm>
          <a:prstGeom prst="rect">
            <a:avLst/>
          </a:prstGeom>
          <a:ln w="12700">
            <a:miter lim="400000"/>
          </a:ln>
        </p:spPr>
      </p:pic>
      <p:sp>
        <p:nvSpPr>
          <p:cNvPr id="445" name="Google Shape;231;p7"/>
          <p:cNvSpPr txBox="1"/>
          <p:nvPr>
            <p:ph type="body" sz="half" idx="1"/>
          </p:nvPr>
        </p:nvSpPr>
        <p:spPr>
          <a:xfrm>
            <a:off x="2147316" y="1902205"/>
            <a:ext cx="4345219" cy="4490213"/>
          </a:xfrm>
          <a:prstGeom prst="rect">
            <a:avLst/>
          </a:prstGeom>
        </p:spPr>
        <p:txBody>
          <a:bodyPr/>
          <a:lstStyle>
            <a:lvl1pPr marL="192906" indent="-192906" algn="just" defTabSz="676655">
              <a:lnSpc>
                <a:spcPct val="90000"/>
              </a:lnSpc>
              <a:spcBef>
                <a:spcPts val="0"/>
              </a:spcBef>
              <a:buSzPct val="100000"/>
              <a:buChar char="•"/>
              <a:defRPr sz="1924"/>
            </a:lvl1pPr>
          </a:lstStyle>
          <a:p>
            <a:pPr/>
            <a:r>
              <a:t>Uygulamanın tasarım dili, aslında daha önceden kendi portfolyom için hazırladığım bir kahve markası branding’inden yola çıkılarak tasarlandı. PopHeart adlı bu markanın case study’sini Behance* üzerinden inceleyebilirsiniz. Bu markanın tasarım dili de Andy Warhol’un Pop Art diliyle oluşturduğu sanat eserleri ilham alınarak ortaya çıktı. PopHeart, şuan için Behance’te 274 görüntülenmeye ve 47 beğeniye sahip.</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Google Shape;229;p7"/>
          <p:cNvSpPr txBox="1"/>
          <p:nvPr>
            <p:ph type="title"/>
          </p:nvPr>
        </p:nvSpPr>
        <p:spPr>
          <a:xfrm>
            <a:off x="1311579" y="512461"/>
            <a:ext cx="9747485" cy="1023041"/>
          </a:xfrm>
          <a:prstGeom prst="rect">
            <a:avLst/>
          </a:prstGeom>
        </p:spPr>
        <p:txBody>
          <a:bodyPr/>
          <a:lstStyle>
            <a:lvl1pPr algn="ctr">
              <a:defRPr b="1"/>
            </a:lvl1pPr>
          </a:lstStyle>
          <a:p>
            <a:pPr/>
            <a:r>
              <a:t>Uygulamanın Tasarım Dili Hakkında - 2</a:t>
            </a:r>
          </a:p>
        </p:txBody>
      </p:sp>
      <p:sp>
        <p:nvSpPr>
          <p:cNvPr id="448" name="Google Shape;230;p7"/>
          <p:cNvSpPr txBox="1"/>
          <p:nvPr>
            <p:ph type="sldNum" sz="quarter" idx="2"/>
          </p:nvPr>
        </p:nvSpPr>
        <p:spPr>
          <a:xfrm>
            <a:off x="1066712" y="772244"/>
            <a:ext cx="244868"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9" name="CleanShot 2022-06-03 at 7.43.21@2x.png" descr="CleanShot 2022-06-03 at 7.43.21@2x.png"/>
          <p:cNvPicPr>
            <a:picLocks noChangeAspect="1"/>
          </p:cNvPicPr>
          <p:nvPr/>
        </p:nvPicPr>
        <p:blipFill>
          <a:blip r:embed="rId2">
            <a:extLst/>
          </a:blip>
          <a:stretch>
            <a:fillRect/>
          </a:stretch>
        </p:blipFill>
        <p:spPr>
          <a:xfrm>
            <a:off x="800081" y="2074120"/>
            <a:ext cx="5520543" cy="3659331"/>
          </a:xfrm>
          <a:prstGeom prst="rect">
            <a:avLst/>
          </a:prstGeom>
          <a:ln w="12700">
            <a:miter lim="400000"/>
          </a:ln>
        </p:spPr>
      </p:pic>
      <p:pic>
        <p:nvPicPr>
          <p:cNvPr id="450" name="CleanShot 2022-06-03 at 7.43.40@2x.png" descr="CleanShot 2022-06-03 at 7.43.40@2x.png"/>
          <p:cNvPicPr>
            <a:picLocks noChangeAspect="1"/>
          </p:cNvPicPr>
          <p:nvPr/>
        </p:nvPicPr>
        <p:blipFill>
          <a:blip r:embed="rId3">
            <a:extLst/>
          </a:blip>
          <a:stretch>
            <a:fillRect/>
          </a:stretch>
        </p:blipFill>
        <p:spPr>
          <a:xfrm>
            <a:off x="6563936" y="2095142"/>
            <a:ext cx="4879108" cy="365933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Google Shape;229;p7"/>
          <p:cNvSpPr txBox="1"/>
          <p:nvPr>
            <p:ph type="title"/>
          </p:nvPr>
        </p:nvSpPr>
        <p:spPr>
          <a:xfrm>
            <a:off x="1311579" y="512461"/>
            <a:ext cx="9747485" cy="1023041"/>
          </a:xfrm>
          <a:prstGeom prst="rect">
            <a:avLst/>
          </a:prstGeom>
        </p:spPr>
        <p:txBody>
          <a:bodyPr/>
          <a:lstStyle>
            <a:lvl1pPr algn="ctr">
              <a:defRPr b="1"/>
            </a:lvl1pPr>
          </a:lstStyle>
          <a:p>
            <a:pPr/>
            <a:r>
              <a:t>Uygulamanın Tasarım Dili Hakkında - 3</a:t>
            </a:r>
          </a:p>
        </p:txBody>
      </p:sp>
      <p:sp>
        <p:nvSpPr>
          <p:cNvPr id="453" name="Google Shape;230;p7"/>
          <p:cNvSpPr txBox="1"/>
          <p:nvPr>
            <p:ph type="sldNum" sz="quarter" idx="2"/>
          </p:nvPr>
        </p:nvSpPr>
        <p:spPr>
          <a:xfrm>
            <a:off x="1066712" y="772244"/>
            <a:ext cx="244868"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4" name="CleanShot 2022-06-03 at 7.43.55@2x.png" descr="CleanShot 2022-06-03 at 7.43.55@2x.png"/>
          <p:cNvPicPr>
            <a:picLocks noChangeAspect="1"/>
          </p:cNvPicPr>
          <p:nvPr/>
        </p:nvPicPr>
        <p:blipFill>
          <a:blip r:embed="rId2">
            <a:extLst/>
          </a:blip>
          <a:stretch>
            <a:fillRect/>
          </a:stretch>
        </p:blipFill>
        <p:spPr>
          <a:xfrm>
            <a:off x="942691" y="2257375"/>
            <a:ext cx="4808025" cy="3066536"/>
          </a:xfrm>
          <a:prstGeom prst="rect">
            <a:avLst/>
          </a:prstGeom>
          <a:ln w="12700">
            <a:miter lim="400000"/>
          </a:ln>
        </p:spPr>
      </p:pic>
      <p:pic>
        <p:nvPicPr>
          <p:cNvPr id="455" name="CleanShot 2022-06-03 at 7.44.14@2x.png" descr="CleanShot 2022-06-03 at 7.44.14@2x.png"/>
          <p:cNvPicPr>
            <a:picLocks noChangeAspect="1"/>
          </p:cNvPicPr>
          <p:nvPr/>
        </p:nvPicPr>
        <p:blipFill>
          <a:blip r:embed="rId3">
            <a:extLst/>
          </a:blip>
          <a:stretch>
            <a:fillRect/>
          </a:stretch>
        </p:blipFill>
        <p:spPr>
          <a:xfrm>
            <a:off x="5964017" y="2260668"/>
            <a:ext cx="5449440" cy="305995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Google Shape;237;p8"/>
          <p:cNvSpPr txBox="1"/>
          <p:nvPr>
            <p:ph type="title"/>
          </p:nvPr>
        </p:nvSpPr>
        <p:spPr>
          <a:xfrm>
            <a:off x="1311578" y="512461"/>
            <a:ext cx="8911689" cy="1280892"/>
          </a:xfrm>
          <a:prstGeom prst="rect">
            <a:avLst/>
          </a:prstGeom>
        </p:spPr>
        <p:txBody>
          <a:bodyPr/>
          <a:lstStyle>
            <a:lvl1pPr algn="ctr">
              <a:defRPr b="1"/>
            </a:lvl1pPr>
          </a:lstStyle>
          <a:p>
            <a:pPr/>
            <a:r>
              <a:t>Uygulamanın İşlevleri Nelerdir?</a:t>
            </a:r>
          </a:p>
        </p:txBody>
      </p:sp>
      <p:sp>
        <p:nvSpPr>
          <p:cNvPr id="458" name="Google Shape;238;p8"/>
          <p:cNvSpPr txBox="1"/>
          <p:nvPr>
            <p:ph type="sldNum" sz="quarter" idx="2"/>
          </p:nvPr>
        </p:nvSpPr>
        <p:spPr>
          <a:xfrm>
            <a:off x="1066712" y="772244"/>
            <a:ext cx="244868"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9" name="Google Shape;240;p8"/>
          <p:cNvSpPr txBox="1"/>
          <p:nvPr>
            <p:ph type="body" sz="quarter" idx="1"/>
          </p:nvPr>
        </p:nvSpPr>
        <p:spPr>
          <a:xfrm>
            <a:off x="1556825" y="1674622"/>
            <a:ext cx="8785742" cy="1419416"/>
          </a:xfrm>
          <a:prstGeom prst="rect">
            <a:avLst/>
          </a:prstGeom>
        </p:spPr>
        <p:txBody>
          <a:bodyPr/>
          <a:lstStyle/>
          <a:p>
            <a:pPr marL="139867" indent="-139867" algn="just" defTabSz="850391">
              <a:lnSpc>
                <a:spcPct val="90000"/>
              </a:lnSpc>
              <a:spcBef>
                <a:spcPts val="0"/>
              </a:spcBef>
              <a:buSzPct val="100000"/>
              <a:buChar char="•"/>
              <a:defRPr sz="1581"/>
            </a:pPr>
            <a:r>
              <a:t>Uygulama bir ana pencereden oluşuyor. Sağ alttaki floating action button sayesinde kullanıcı not ekleme bölümüne ulaşıyor. Not ekleme bölümünde notunu ekleyebiliyor veya işlemi iptal edebiliyor. Geri butonuyla ana sayfaya gelebiliyor.</a:t>
            </a:r>
          </a:p>
          <a:p>
            <a:pPr marL="139867" indent="-139867" algn="just" defTabSz="850391">
              <a:lnSpc>
                <a:spcPct val="90000"/>
              </a:lnSpc>
              <a:spcBef>
                <a:spcPts val="0"/>
              </a:spcBef>
              <a:buSzPct val="100000"/>
              <a:buChar char="•"/>
              <a:defRPr sz="1581"/>
            </a:pPr>
            <a:r>
              <a:t>Not oluşturduğunuzda aşağıda çıkan About butonu sayesinde benim hakkımdaki bilgilere ulaşabilirsiniz.</a:t>
            </a:r>
          </a:p>
          <a:p>
            <a:pPr marL="139867" indent="-139867" algn="just" defTabSz="850391">
              <a:lnSpc>
                <a:spcPct val="90000"/>
              </a:lnSpc>
              <a:spcBef>
                <a:spcPts val="0"/>
              </a:spcBef>
              <a:buSzPct val="100000"/>
              <a:buChar char="•"/>
              <a:defRPr sz="1581"/>
            </a:pPr>
            <a:r>
              <a:t>Yine notlarınız olduğu kısımda kolaylıkla notlarınızı düzenleyebilir ve silebilirsiniz.</a:t>
            </a:r>
          </a:p>
        </p:txBody>
      </p:sp>
      <p:pic>
        <p:nvPicPr>
          <p:cNvPr id="460" name="Image" descr="Image"/>
          <p:cNvPicPr>
            <a:picLocks noChangeAspect="1"/>
          </p:cNvPicPr>
          <p:nvPr/>
        </p:nvPicPr>
        <p:blipFill>
          <a:blip r:embed="rId2">
            <a:extLst/>
          </a:blip>
          <a:stretch>
            <a:fillRect/>
          </a:stretch>
        </p:blipFill>
        <p:spPr>
          <a:xfrm>
            <a:off x="1500425" y="3271649"/>
            <a:ext cx="9191150" cy="312225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Google Shape;237;p8"/>
          <p:cNvSpPr txBox="1"/>
          <p:nvPr>
            <p:ph type="title"/>
          </p:nvPr>
        </p:nvSpPr>
        <p:spPr>
          <a:xfrm>
            <a:off x="1311578" y="512461"/>
            <a:ext cx="8911689" cy="1280892"/>
          </a:xfrm>
          <a:prstGeom prst="rect">
            <a:avLst/>
          </a:prstGeom>
        </p:spPr>
        <p:txBody>
          <a:bodyPr/>
          <a:lstStyle>
            <a:lvl1pPr algn="ctr">
              <a:defRPr b="1"/>
            </a:lvl1pPr>
          </a:lstStyle>
          <a:p>
            <a:pPr/>
            <a:r>
              <a:t>Uygulamanın İşlevleri Nelerdir? - 2</a:t>
            </a:r>
          </a:p>
        </p:txBody>
      </p:sp>
      <p:sp>
        <p:nvSpPr>
          <p:cNvPr id="463" name="Google Shape;238;p8"/>
          <p:cNvSpPr txBox="1"/>
          <p:nvPr>
            <p:ph type="sldNum" sz="quarter" idx="2"/>
          </p:nvPr>
        </p:nvSpPr>
        <p:spPr>
          <a:xfrm>
            <a:off x="1066712" y="772244"/>
            <a:ext cx="244868"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4" name="Image" descr="Image"/>
          <p:cNvPicPr>
            <a:picLocks noChangeAspect="1"/>
          </p:cNvPicPr>
          <p:nvPr/>
        </p:nvPicPr>
        <p:blipFill>
          <a:blip r:embed="rId2">
            <a:extLst/>
          </a:blip>
          <a:stretch>
            <a:fillRect/>
          </a:stretch>
        </p:blipFill>
        <p:spPr>
          <a:xfrm>
            <a:off x="296187" y="1998315"/>
            <a:ext cx="11599626" cy="394042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Google Shape;245;p9"/>
          <p:cNvSpPr txBox="1"/>
          <p:nvPr>
            <p:ph type="title"/>
          </p:nvPr>
        </p:nvSpPr>
        <p:spPr>
          <a:xfrm>
            <a:off x="1311578" y="512461"/>
            <a:ext cx="8911689" cy="1280892"/>
          </a:xfrm>
          <a:prstGeom prst="rect">
            <a:avLst/>
          </a:prstGeom>
        </p:spPr>
        <p:txBody>
          <a:bodyPr/>
          <a:lstStyle>
            <a:lvl1pPr algn="ctr">
              <a:defRPr b="1"/>
            </a:lvl1pPr>
          </a:lstStyle>
          <a:p>
            <a:pPr/>
            <a:r>
              <a:t>Uygulamada Kullanılan Paketler</a:t>
            </a:r>
          </a:p>
        </p:txBody>
      </p:sp>
      <p:sp>
        <p:nvSpPr>
          <p:cNvPr id="467" name="Google Shape;246;p9"/>
          <p:cNvSpPr txBox="1"/>
          <p:nvPr>
            <p:ph type="sldNum" sz="quarter" idx="2"/>
          </p:nvPr>
        </p:nvSpPr>
        <p:spPr>
          <a:xfrm>
            <a:off x="1066712" y="772244"/>
            <a:ext cx="244868" cy="3962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8" name="Google Shape;248;p9"/>
          <p:cNvSpPr txBox="1"/>
          <p:nvPr>
            <p:ph type="body" sz="quarter" idx="1"/>
          </p:nvPr>
        </p:nvSpPr>
        <p:spPr>
          <a:xfrm>
            <a:off x="1729329" y="2411777"/>
            <a:ext cx="4271392" cy="2955799"/>
          </a:xfrm>
          <a:prstGeom prst="rect">
            <a:avLst/>
          </a:prstGeom>
        </p:spPr>
        <p:txBody>
          <a:bodyPr/>
          <a:lstStyle>
            <a:lvl1pPr indent="-342900" algn="just">
              <a:lnSpc>
                <a:spcPct val="80000"/>
              </a:lnSpc>
              <a:spcBef>
                <a:spcPts val="0"/>
              </a:spcBef>
            </a:lvl1pPr>
          </a:lstStyle>
          <a:p>
            <a:pPr/>
            <a:r>
              <a:t>GetX, geliştiricilere daha kolay ve performanslı bir şekilde state management, navigation manager, internationalization ve tema kullanımı olanağı sunuyor. Ve bu sunduklarının hem performanslı olmasını hem de kolay bir şekilde uygulanmasını da sağlıyor. Kolaylığı sayesinde geliştiricilerin kalbini kısa sürede kazanmıştır.</a:t>
            </a:r>
          </a:p>
        </p:txBody>
      </p:sp>
      <p:pic>
        <p:nvPicPr>
          <p:cNvPr id="469" name="CleanShot 2022-06-03 at 8.01.21@2x.png" descr="CleanShot 2022-06-03 at 8.01.21@2x.png"/>
          <p:cNvPicPr>
            <a:picLocks noChangeAspect="1"/>
          </p:cNvPicPr>
          <p:nvPr/>
        </p:nvPicPr>
        <p:blipFill>
          <a:blip r:embed="rId2">
            <a:extLst/>
          </a:blip>
          <a:stretch>
            <a:fillRect/>
          </a:stretch>
        </p:blipFill>
        <p:spPr>
          <a:xfrm>
            <a:off x="6584805" y="1799594"/>
            <a:ext cx="5017426" cy="382176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uman">
  <a:themeElements>
    <a:clrScheme name="Duman">
      <a:dk1>
        <a:srgbClr val="000000"/>
      </a:dk1>
      <a:lt1>
        <a:srgbClr val="FFFFFF"/>
      </a:lt1>
      <a:dk2>
        <a:srgbClr val="A7A7A7"/>
      </a:dk2>
      <a:lt2>
        <a:srgbClr val="535353"/>
      </a:lt2>
      <a:accent1>
        <a:srgbClr val="353535"/>
      </a:accent1>
      <a:accent2>
        <a:srgbClr val="31B4E6"/>
      </a:accent2>
      <a:accent3>
        <a:srgbClr val="265991"/>
      </a:accent3>
      <a:accent4>
        <a:srgbClr val="7E40CC"/>
      </a:accent4>
      <a:accent5>
        <a:srgbClr val="B927E9"/>
      </a:accent5>
      <a:accent6>
        <a:srgbClr val="E833BF"/>
      </a:accent6>
      <a:hlink>
        <a:srgbClr val="0000FF"/>
      </a:hlink>
      <a:folHlink>
        <a:srgbClr val="FF00FF"/>
      </a:folHlink>
    </a:clrScheme>
    <a:fontScheme name="Duman">
      <a:majorFont>
        <a:latin typeface="Helvetica"/>
        <a:ea typeface="Helvetica"/>
        <a:cs typeface="Helvetica"/>
      </a:majorFont>
      <a:minorFont>
        <a:latin typeface="Arial"/>
        <a:ea typeface="Arial"/>
        <a:cs typeface="Arial"/>
      </a:minorFont>
    </a:fontScheme>
    <a:fmtScheme name="Dum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uman">
  <a:themeElements>
    <a:clrScheme name="Duman">
      <a:dk1>
        <a:srgbClr val="000000"/>
      </a:dk1>
      <a:lt1>
        <a:srgbClr val="FFFFFF"/>
      </a:lt1>
      <a:dk2>
        <a:srgbClr val="A7A7A7"/>
      </a:dk2>
      <a:lt2>
        <a:srgbClr val="535353"/>
      </a:lt2>
      <a:accent1>
        <a:srgbClr val="353535"/>
      </a:accent1>
      <a:accent2>
        <a:srgbClr val="31B4E6"/>
      </a:accent2>
      <a:accent3>
        <a:srgbClr val="265991"/>
      </a:accent3>
      <a:accent4>
        <a:srgbClr val="7E40CC"/>
      </a:accent4>
      <a:accent5>
        <a:srgbClr val="B927E9"/>
      </a:accent5>
      <a:accent6>
        <a:srgbClr val="E833BF"/>
      </a:accent6>
      <a:hlink>
        <a:srgbClr val="0000FF"/>
      </a:hlink>
      <a:folHlink>
        <a:srgbClr val="FF00FF"/>
      </a:folHlink>
    </a:clrScheme>
    <a:fontScheme name="Duman">
      <a:majorFont>
        <a:latin typeface="Helvetica"/>
        <a:ea typeface="Helvetica"/>
        <a:cs typeface="Helvetica"/>
      </a:majorFont>
      <a:minorFont>
        <a:latin typeface="Arial"/>
        <a:ea typeface="Arial"/>
        <a:cs typeface="Arial"/>
      </a:minorFont>
    </a:fontScheme>
    <a:fmtScheme name="Dum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